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A0_18D93E13.xml" ContentType="application/vnd.ms-powerpoint.comments+xml"/>
  <Override PartName="/ppt/notesSlides/notesSlide7.xml" ContentType="application/vnd.openxmlformats-officedocument.presentationml.notesSlide+xml"/>
  <Override PartName="/ppt/comments/modernComment_132_9BA5E6ED.xml" ContentType="application/vnd.ms-powerpoint.comments+xml"/>
  <Override PartName="/ppt/notesSlides/notesSlide8.xml" ContentType="application/vnd.openxmlformats-officedocument.presentationml.notesSlide+xml"/>
  <Override PartName="/ppt/comments/modernComment_13E_42F6C1A.xml" ContentType="application/vnd.ms-powerpoint.comments+xml"/>
  <Override PartName="/ppt/notesSlides/notesSlide9.xml" ContentType="application/vnd.openxmlformats-officedocument.presentationml.notesSlide+xml"/>
  <Override PartName="/ppt/comments/modernComment_14B_E4766872.xml" ContentType="application/vnd.ms-powerpoint.comments+xml"/>
  <Override PartName="/ppt/notesSlides/notesSlide10.xml" ContentType="application/vnd.openxmlformats-officedocument.presentationml.notesSlide+xml"/>
  <Override PartName="/ppt/comments/modernComment_138_B1CB6A9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275" r:id="rId6"/>
    <p:sldId id="256" r:id="rId7"/>
    <p:sldId id="414" r:id="rId8"/>
    <p:sldId id="300" r:id="rId9"/>
    <p:sldId id="415" r:id="rId10"/>
    <p:sldId id="416" r:id="rId11"/>
    <p:sldId id="306" r:id="rId12"/>
    <p:sldId id="318" r:id="rId13"/>
    <p:sldId id="331" r:id="rId14"/>
    <p:sldId id="312" r:id="rId15"/>
    <p:sldId id="330" r:id="rId16"/>
    <p:sldId id="297"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ute 40 TPMC Web Presentation" id="{A191D7FB-7033-47FE-8BA2-47F52FB6B197}">
          <p14:sldIdLst>
            <p14:sldId id="275"/>
            <p14:sldId id="256"/>
            <p14:sldId id="414"/>
            <p14:sldId id="300"/>
            <p14:sldId id="415"/>
            <p14:sldId id="416"/>
            <p14:sldId id="306"/>
            <p14:sldId id="318"/>
            <p14:sldId id="331"/>
            <p14:sldId id="312"/>
            <p14:sldId id="330"/>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42080E-C157-AFE2-E77E-7DD824BB8772}" name="Dumpys, Christa" initials="DC" userId="S::Christa.Dumpys@seattle.gov::05822dd6-6c3d-4bf4-ab1c-7d52f39c65ec" providerId="AD"/>
  <p188:author id="{74B01B49-0AB7-E735-8709-EE3219CAF0CB}" name="Dumpys, Christa" initials="DC" userId="S::christa.dumpys@seattle.gov::05822dd6-6c3d-4bf4-ab1c-7d52f39c65ec" providerId="AD"/>
  <p188:author id="{640C8B60-9999-27DE-9E3A-B389646A3131}" name="Glas, Brian" initials="BG" userId="S::Brian.Glas@seattle.gov::516c92c8-c953-46b2-874c-e2f5f0ea2fe4" providerId="AD"/>
  <p188:author id="{B8A28E76-F7E2-473D-C3CD-A78614D2BA13}" name="Posadas, Jules" initials="" userId="S::Jules.Posadas@seattle.gov::5cbad31f-adc8-473b-b944-2a9ccd839c9e" providerId="AD"/>
  <p188:author id="{70550097-8645-F7AD-6C36-B0F06C57EA7E}" name="Shippy, Joshua" initials="SJ" userId="S::joshua.shippy@seattle.gov::c561ecfc-3184-4cbb-80ae-a9a3472af21a" providerId="AD"/>
  <p188:author id="{763526CD-E364-1281-14DD-3393201EE326}" name="Saleeba, Chris" initials="SC" userId="S::chris.saleeba@seattle.gov::f2386da0-7e4d-42a6-a983-20204a79374f" providerId="AD"/>
  <p188:author id="{A7CAE9D0-A5D7-3F0B-8DBB-DB48271C1A8D}" name="Arthur, Christina" initials="AC" userId="S::christina.arthur@seattle.gov::1ff60f31-f426-4fca-a691-c84eb81908fa" providerId="AD"/>
  <p188:author id="{50D861F2-5A82-9805-3C5C-D365F6C87F89}" name="Elisabeth Wooton" initials="EW" userId="S::elisabeth.wooton@seattle.gov::ee0a31fd-ab1a-4671-a0c0-6a331ca696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ngle, Caroline" initials="EC" lastIdx="8" clrIdx="0">
    <p:extLst>
      <p:ext uri="{19B8F6BF-5375-455C-9EA6-DF929625EA0E}">
        <p15:presenceInfo xmlns:p15="http://schemas.microsoft.com/office/powerpoint/2012/main" userId="S::caroline.engle@seattle.gov::ad9a0752-d3ff-46dd-844c-530c9300e6ed" providerId="AD"/>
      </p:ext>
    </p:extLst>
  </p:cmAuthor>
  <p:cmAuthor id="2" name="Nadimi, Virginie" initials="NV" lastIdx="9" clrIdx="1">
    <p:extLst>
      <p:ext uri="{19B8F6BF-5375-455C-9EA6-DF929625EA0E}">
        <p15:presenceInfo xmlns:p15="http://schemas.microsoft.com/office/powerpoint/2012/main" userId="S::vnadimi_kingcounty.gov#ext#@seattlegov.onmicrosoft.com::3a3df05b-fd5c-4d10-bbc8-906c9b30e58f" providerId="AD"/>
      </p:ext>
    </p:extLst>
  </p:cmAuthor>
  <p:cmAuthor id="3" name="Wooton, Elisabeth" initials="WE" lastIdx="4" clrIdx="2">
    <p:extLst>
      <p:ext uri="{19B8F6BF-5375-455C-9EA6-DF929625EA0E}">
        <p15:presenceInfo xmlns:p15="http://schemas.microsoft.com/office/powerpoint/2012/main" userId="S::elisabeth.wooton@seattle.gov::ee0a31fd-ab1a-4671-a0c0-6a331ca69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FEE5E"/>
    <a:srgbClr val="231F20"/>
    <a:srgbClr val="FFE018"/>
    <a:srgbClr val="FF6C2B"/>
    <a:srgbClr val="58585A"/>
    <a:srgbClr val="E31D1A"/>
    <a:srgbClr val="FFFFFF"/>
    <a:srgbClr val="FF3300"/>
    <a:srgbClr val="B861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9DC2B-A630-6031-B9C7-31F7BC7497F5}" v="45" dt="2023-11-01T21:56:37.353"/>
    <p1510:client id="{60C5284F-3A9A-0B65-C71A-84008A76A93D}" v="1" dt="2023-11-02T15:03:29.262"/>
    <p1510:client id="{8CCF0AD8-6A1D-4987-9D9C-2CE15DA71FF1}" v="5" dt="2023-10-31T22:52:23.989"/>
    <p1510:client id="{F02516C7-3759-4F42-886D-C1F6C116202F}" v="28" vWet="32" dt="2023-11-02T15:03:30.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96"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omments/modernComment_132_9BA5E6ED.xml><?xml version="1.0" encoding="utf-8"?>
<p188:cmLst xmlns:a="http://schemas.openxmlformats.org/drawingml/2006/main" xmlns:r="http://schemas.openxmlformats.org/officeDocument/2006/relationships" xmlns:p188="http://schemas.microsoft.com/office/powerpoint/2018/8/main">
  <p188:cm id="{94BB9270-CB0E-4C85-A152-E8E6C3852676}" authorId="{A7CAE9D0-A5D7-3F0B-8DBB-DB48271C1A8D}" created="2022-05-24T15:36:52.629">
    <ac:deMkLst xmlns:ac="http://schemas.microsoft.com/office/drawing/2013/main/command">
      <pc:docMk xmlns:pc="http://schemas.microsoft.com/office/powerpoint/2013/main/command"/>
      <pc:sldMk xmlns:pc="http://schemas.microsoft.com/office/powerpoint/2013/main/command" cId="2611341037" sldId="306"/>
      <ac:picMk id="7" creationId="{E19AFF50-104E-49E0-B974-CFC17A538CB4}"/>
    </ac:deMkLst>
    <p188:replyLst>
      <p188:reply id="{E0A5D39C-4AE5-4358-A625-0D63E7C2B00C}" authorId="{70550097-8645-F7AD-6C36-B0F06C57EA7E}" created="2022-05-25T23:21:39.770">
        <p188:txBody>
          <a:bodyPr/>
          <a:lstStyle/>
          <a:p>
            <a:r>
              <a:rPr lang="en-US"/>
              <a:t>yes, updated figure</a:t>
            </a:r>
          </a:p>
        </p188:txBody>
      </p188:reply>
    </p188:replyLst>
    <p188:txBody>
      <a:bodyPr/>
      <a:lstStyle/>
      <a:p>
        <a:r>
          <a:rPr lang="en-US"/>
          <a:t>Should the improvements at Halliday also be highlighted?</a:t>
        </a:r>
      </a:p>
    </p188:txBody>
  </p188:cm>
  <p188:cm id="{A7F9E794-B69C-43C7-8750-54819E442BE2}" authorId="{763526CD-E364-1281-14DD-3393201EE326}" created="2022-05-24T16:02:21.953">
    <ac:deMkLst xmlns:ac="http://schemas.microsoft.com/office/drawing/2013/main/command">
      <pc:docMk xmlns:pc="http://schemas.microsoft.com/office/powerpoint/2013/main/command"/>
      <pc:sldMk xmlns:pc="http://schemas.microsoft.com/office/powerpoint/2013/main/command" cId="2611341037" sldId="306"/>
      <ac:picMk id="7" creationId="{E19AFF50-104E-49E0-B974-CFC17A538CB4}"/>
    </ac:deMkLst>
    <p188:replyLst>
      <p188:reply id="{AF1D1F7B-79F6-4730-8F2E-33E640221B21}" authorId="{70550097-8645-F7AD-6C36-B0F06C57EA7E}" created="2022-05-25T23:21:50.958">
        <p188:txBody>
          <a:bodyPr/>
          <a:lstStyle/>
          <a:p>
            <a:r>
              <a:rPr lang="en-US"/>
              <a:t>updated figure to remove that callout box</a:t>
            </a:r>
          </a:p>
        </p188:txBody>
      </p188:reply>
    </p188:replyLst>
    <p188:txBody>
      <a:bodyPr/>
      <a:lstStyle/>
      <a:p>
        <a:r>
          <a:rPr lang="en-US"/>
          <a:t>Is there a detail page "see details?"</a:t>
        </a:r>
      </a:p>
    </p188:txBody>
  </p188:cm>
  <p188:cm id="{7C67F8FB-6C03-460B-9978-2D102B880F6F}" authorId="{640C8B60-9999-27DE-9E3A-B389646A3131}" created="2023-10-31T22:57:28.653" startDate="2023-10-31T22:57:28.654" dueDate="2023-10-31T22:57:28.654" assignedTo="{B8A28E76-F7E2-473D-C3CD-A78614D2BA13}" title="@Posadas, Jules I fixed this up a bit. We still need to update slides 7, 8, 9 with the most current graphics. The rest should be fine.">
    <pc:sldMkLst xmlns:pc="http://schemas.microsoft.com/office/powerpoint/2013/main/command">
      <pc:docMk/>
      <pc:sldMk cId="2611341037" sldId="306"/>
    </pc:sldMkLst>
    <p188:txBody>
      <a:bodyPr/>
      <a:lstStyle/>
      <a:p>
        <a:r>
          <a:rPr lang="en-US"/>
          <a:t>[@Posadas, Jules] I fixed this up a bit.  We still need to update slides 7, 8, 9 with the most current graphics.  The rest should be fine.</a:t>
        </a:r>
      </a:p>
    </p188:txBody>
    <p188:extLst>
      <p:ext xmlns:p="http://schemas.openxmlformats.org/presentationml/2006/main" uri="{5BB2D875-25FF-4072-B9AC-8F64D62656EB}">
        <p228:taskDetails xmlns="" xmlns:p228="http://schemas.microsoft.com/office/powerpoint/2022/08/main">
          <p228:history>
            <p228:event time="2023-10-31T22:57:28.653" id="{E1093F99-A5BA-47E5-9553-0829B1644301}">
              <p228:atrbtn authorId="{640C8B60-9999-27DE-9E3A-B389646A3131}"/>
              <p228:anchr>
                <p228:comment id="{7C67F8FB-6C03-460B-9978-2D102B880F6F}"/>
              </p228:anchr>
              <p228:add/>
            </p228:event>
            <p228:event time="2023-10-31T22:57:28.653" id="{49F29982-055A-4486-A40B-8DC4E2C69F63}">
              <p228:atrbtn authorId="{640C8B60-9999-27DE-9E3A-B389646A3131}"/>
              <p228:anchr>
                <p228:comment id="{7C67F8FB-6C03-460B-9978-2D102B880F6F}"/>
              </p228:anchr>
              <p228:asgn authorId="{B8A28E76-F7E2-473D-C3CD-A78614D2BA13}"/>
            </p228:event>
            <p228:event time="2023-10-31T22:57:28.653" id="{8D63C386-18DB-4FBD-AD20-26E20E2179F5}">
              <p228:atrbtn authorId="{640C8B60-9999-27DE-9E3A-B389646A3131}"/>
              <p228:anchr>
                <p228:comment id="{7C67F8FB-6C03-460B-9978-2D102B880F6F}"/>
              </p228:anchr>
              <p228:title val="@Posadas, Jules I fixed this up a bit. We still need to update slides 7, 8, 9 with the most current graphics. The rest should be fine."/>
            </p228:event>
            <p228:event time="2023-10-31T22:57:28.653" id="{33710DB0-8D7B-4591-90DE-7ABBC0F33162}">
              <p228:atrbtn authorId="{640C8B60-9999-27DE-9E3A-B389646A3131}"/>
              <p228:anchr>
                <p228:comment id="{7C67F8FB-6C03-460B-9978-2D102B880F6F}"/>
              </p228:anchr>
              <p228:date stDt="2023-10-31T22:57:28.654" endDt="2023-10-31T22:57:28.654"/>
            </p228:event>
          </p228:history>
        </p228:taskDetails>
      </p:ext>
    </p188:extLst>
  </p188:cm>
</p188:cmLst>
</file>

<file path=ppt/comments/modernComment_138_B1CB6A9F.xml><?xml version="1.0" encoding="utf-8"?>
<p188:cmLst xmlns:a="http://schemas.openxmlformats.org/drawingml/2006/main" xmlns:r="http://schemas.openxmlformats.org/officeDocument/2006/relationships" xmlns:p188="http://schemas.microsoft.com/office/powerpoint/2018/8/main">
  <p188:cm id="{A7292D4F-6A65-4ED4-82D0-338EAE4B5DDF}" authorId="{50D861F2-5A82-9805-3C5C-D365F6C87F89}" created="2022-05-24T15:42:53.770">
    <pc:sldMkLst xmlns:pc="http://schemas.microsoft.com/office/powerpoint/2013/main/command">
      <pc:docMk/>
      <pc:sldMk cId="2982898335" sldId="312"/>
    </pc:sldMkLst>
    <p188:txBody>
      <a:bodyPr/>
      <a:lstStyle/>
      <a:p>
        <a:r>
          <a:rPr lang="en-US"/>
          <a:t>Might want to find a way to indicate that this concept has been updated since our presentation and maybe remind them what was originally proposed and explain why it was modified.</a:t>
        </a:r>
      </a:p>
    </p188:txBody>
  </p188:cm>
</p188:cmLst>
</file>

<file path=ppt/comments/modernComment_13E_42F6C1A.xml><?xml version="1.0" encoding="utf-8"?>
<p188:cmLst xmlns:a="http://schemas.openxmlformats.org/drawingml/2006/main" xmlns:r="http://schemas.openxmlformats.org/officeDocument/2006/relationships" xmlns:p188="http://schemas.microsoft.com/office/powerpoint/2018/8/main">
  <p188:cm id="{172ECAB5-A5E3-438C-AA2B-9624CBEF47E6}" authorId="{50D861F2-5A82-9805-3C5C-D365F6C87F89}" created="2022-05-24T15:40:24.212">
    <pc:sldMkLst xmlns:pc="http://schemas.microsoft.com/office/powerpoint/2013/main/command">
      <pc:docMk/>
      <pc:sldMk cId="70216730" sldId="318"/>
    </pc:sldMkLst>
    <p188:txBody>
      <a:bodyPr/>
      <a:lstStyle/>
      <a:p>
        <a:r>
          <a:rPr lang="en-US"/>
          <a:t>Might want to find a way to indicate that this is unchanged since our presentation</a:t>
        </a:r>
      </a:p>
    </p188:txBody>
  </p188:cm>
  <p188:cm id="{BCD4DB67-F1A3-41B6-BB65-B4CAF788E2AA}" authorId="{A7CAE9D0-A5D7-3F0B-8DBB-DB48271C1A8D}" created="2022-05-24T15:43:53.824">
    <pc:sldMkLst xmlns:pc="http://schemas.microsoft.com/office/powerpoint/2013/main/command">
      <pc:docMk/>
      <pc:sldMk cId="70216730" sldId="318"/>
    </pc:sldMkLst>
    <p188:replyLst>
      <p188:reply id="{DC7D8A72-48D3-4947-A524-BCA1F029D357}" authorId="{763526CD-E364-1281-14DD-3393201EE326}" created="2022-05-24T16:24:28.267">
        <p188:txBody>
          <a:bodyPr/>
          <a:lstStyle/>
          <a:p>
            <a:r>
              <a:rPr lang="en-US"/>
              <a:t>Should we have a freight slide?</a:t>
            </a:r>
          </a:p>
        </p188:txBody>
      </p188:reply>
    </p188:replyLst>
    <p188:txBody>
      <a:bodyPr/>
      <a:lstStyle/>
      <a:p>
        <a:r>
          <a:rPr lang="en-US"/>
          <a:t>I'd expect that this slide will be referred to if questions come up about FAB lanes. Given our follow-up with Elliot, are we comfortable sharing that FAB lanes could be included in the project following successful performance results of a pilot elsewhere?</a:t>
        </a:r>
      </a:p>
    </p188:txBody>
  </p188:cm>
</p188:cmLst>
</file>

<file path=ppt/comments/modernComment_14B_E4766872.xml><?xml version="1.0" encoding="utf-8"?>
<p188:cmLst xmlns:a="http://schemas.openxmlformats.org/drawingml/2006/main" xmlns:r="http://schemas.openxmlformats.org/officeDocument/2006/relationships" xmlns:p188="http://schemas.microsoft.com/office/powerpoint/2018/8/main">
  <p188:cm id="{EFBEF49E-F566-465C-8F72-DBB6BF5CE349}" authorId="{50D861F2-5A82-9805-3C5C-D365F6C87F89}" created="2022-05-24T15:42:07.271">
    <ac:deMkLst xmlns:ac="http://schemas.microsoft.com/office/drawing/2013/main/command">
      <pc:docMk xmlns:pc="http://schemas.microsoft.com/office/powerpoint/2013/main/command"/>
      <pc:sldMk xmlns:pc="http://schemas.microsoft.com/office/powerpoint/2013/main/command" cId="3832965234" sldId="331"/>
      <ac:picMk id="3" creationId="{07BC7DC6-273E-539F-8723-C8E6CE030A74}"/>
    </ac:deMkLst>
    <p188:txBody>
      <a:bodyPr/>
      <a:lstStyle/>
      <a:p>
        <a:r>
          <a:rPr lang="en-US"/>
          <a:t>Might want to find a way to indicate that this is entirely new concept that was not presented last time in response to a community request and TODs new pedestrian crossing policy. What about the bus stop closures that are also being considered? </a:t>
        </a:r>
      </a:p>
    </p188:txBody>
  </p188:cm>
</p188:cmLst>
</file>

<file path=ppt/comments/modernComment_1A0_18D93E13.xml><?xml version="1.0" encoding="utf-8"?>
<p188:cmLst xmlns:a="http://schemas.openxmlformats.org/drawingml/2006/main" xmlns:r="http://schemas.openxmlformats.org/officeDocument/2006/relationships" xmlns:p188="http://schemas.microsoft.com/office/powerpoint/2018/8/main">
  <p188:cm id="{0CDF3ECF-4FFF-4AC6-B4AC-4F23E7892658}" authorId="{2C42080E-C157-AFE2-E77E-7DD824BB8772}" status="resolved" created="2023-04-21T18:22:48.363">
    <pc:sldMkLst xmlns:pc="http://schemas.microsoft.com/office/powerpoint/2013/main/command">
      <pc:docMk/>
      <pc:sldMk cId="416890387" sldId="416"/>
    </pc:sldMkLst>
    <p188:txBody>
      <a:bodyPr/>
      <a:lstStyle/>
      <a:p>
        <a:r>
          <a:rPr lang="en-US"/>
          <a:t>[@Vann-C, Allan] do we have a new updated graphic for our timeline?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Notes Placeholder 9">
            <a:extLst>
              <a:ext uri="{FF2B5EF4-FFF2-40B4-BE49-F238E27FC236}">
                <a16:creationId xmlns:a16="http://schemas.microsoft.com/office/drawing/2014/main" id="{450C12C7-8ECE-4CFA-89DF-59DC20AAAD06}"/>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27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NE43rd12thpaving@seattle.go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tel:%20+1%20(206)%20775-873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Christa</a:t>
            </a:r>
          </a:p>
          <a:p>
            <a:endParaRPr lang="en-US"/>
          </a:p>
          <a:p>
            <a:r>
              <a:rPr lang="en-US">
                <a:cs typeface="Calibri"/>
              </a:rPr>
              <a:t>Before we get started I'd like to walk through the agenda for this presentation. We’ll start with a few introductions before diving into the background of the Route 40 project. We'll then move to focus the discussion on the proposed improvements along the Route 40 corridor located on Westlake Ave and the South Lake Union area. We'll finish this presentation by talking about the next steps and take your questions. </a:t>
            </a:r>
          </a:p>
        </p:txBody>
      </p:sp>
    </p:spTree>
    <p:extLst>
      <p:ext uri="{BB962C8B-B14F-4D97-AF65-F5344CB8AC3E}">
        <p14:creationId xmlns:p14="http://schemas.microsoft.com/office/powerpoint/2010/main" val="93723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pPr>
              <a:defRPr/>
            </a:pPr>
            <a:r>
              <a:rPr lang="en-US"/>
              <a:t>Josh</a:t>
            </a:r>
          </a:p>
          <a:p>
            <a:endParaRPr lang="en-US">
              <a:cs typeface="+mn-cs"/>
            </a:endParaRPr>
          </a:p>
          <a:p>
            <a:r>
              <a:rPr lang="en-US">
                <a:cs typeface="Calibri" panose="020F0502020204030204"/>
              </a:rPr>
              <a:t>Next we will review the design at Westlake and 9th.  Based upon feedback from our last presentation, we have updated the design concept to maintain the location of the left turn lane used by general purpose traffic; we had initially proposed a dual left turn with one dedicated to transit.  The curbside lane will now be a transit only left turn with a dedicated left turn signal phase.  The queue jump at Highland Drive to the north will work in conjunction with this dedicated left turn phase to efficiently move buses southbound towards Mercer Street.</a:t>
            </a:r>
          </a:p>
          <a:p>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234178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Josh</a:t>
            </a:r>
          </a:p>
          <a:p>
            <a:endParaRPr lang="en-US"/>
          </a:p>
          <a:p>
            <a:r>
              <a:rPr lang="en-US"/>
              <a:t>The last item that we wanted to highlight with your group is a proposed marking modification on Westlake Ave between Valley St or Roy St and Mercer St. This slide is unchanged from our last presentation.  This change would increase the length of the southbound left-turn pocket, taking that space from the northbound pocket. This creates more storage space for the heavier southbound left-turn volumes and will help reduce spill-over events which can block the southbound thru traffic. </a:t>
            </a:r>
            <a:endParaRPr lang="en-US">
              <a:cs typeface="Calibri" panose="020F0502020204030204"/>
            </a:endParaRPr>
          </a:p>
        </p:txBody>
      </p:sp>
    </p:spTree>
    <p:extLst>
      <p:ext uri="{BB962C8B-B14F-4D97-AF65-F5344CB8AC3E}">
        <p14:creationId xmlns:p14="http://schemas.microsoft.com/office/powerpoint/2010/main" val="349290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Christa</a:t>
            </a:r>
          </a:p>
          <a:p>
            <a:endParaRPr lang="en-US"/>
          </a:p>
          <a:p>
            <a:r>
              <a:rPr lang="en-US"/>
              <a:t>Thank you very much for attending today’s presentation. We will continue to reach out to local property owners, businesses, and residents as move forward in the design process.  We have an online open house that will go live on Tuesday May 31st and be up for 3 weeks.  We encourage you to participate and you can find the link on our project webpage.  We also encourage you to sign up for our project listserv through the project webpage so that you receive project updates.</a:t>
            </a:r>
            <a:endParaRPr lang="en-US">
              <a:cs typeface="Calibri"/>
            </a:endParaRPr>
          </a:p>
          <a:p>
            <a:endParaRPr lang="en-US"/>
          </a:p>
          <a:p>
            <a:r>
              <a:rPr lang="en-US"/>
              <a:t>We have some time now to take your questions, but you can also email questions and comments to Route40</a:t>
            </a:r>
            <a:r>
              <a:rPr lang="en-US">
                <a:hlinkClick r:id="rId3"/>
              </a:rPr>
              <a:t>@seattle.gov</a:t>
            </a:r>
            <a:r>
              <a:rPr lang="en-US"/>
              <a:t> or call </a:t>
            </a:r>
            <a:r>
              <a:rPr lang="en-US" b="1" u="sng">
                <a:hlinkClick r:id="rId4"/>
              </a:rPr>
              <a:t>(206) 775-8731</a:t>
            </a:r>
            <a:r>
              <a:rPr lang="en-US"/>
              <a:t>. Thank you very much for your interest and participation!</a:t>
            </a:r>
            <a:endParaRPr lang="en-US">
              <a:cs typeface="Calibri"/>
            </a:endParaRPr>
          </a:p>
          <a:p>
            <a:endParaRPr lang="en-US"/>
          </a:p>
        </p:txBody>
      </p:sp>
    </p:spTree>
    <p:extLst>
      <p:ext uri="{BB962C8B-B14F-4D97-AF65-F5344CB8AC3E}">
        <p14:creationId xmlns:p14="http://schemas.microsoft.com/office/powerpoint/2010/main" val="336199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2"/>
            <a:ext cx="7315200" cy="2700338"/>
          </a:xfrm>
          <a:prstGeom prst="rect">
            <a:avLst/>
          </a:prstGeom>
        </p:spPr>
        <p:txBody>
          <a:bodyPr/>
          <a:lstStyle/>
          <a:p>
            <a:endParaRPr lang="en-US">
              <a:cs typeface="Calibri"/>
            </a:endParaRP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11EA0682-6680-430F-9691-3DC0DE43C8FE}" type="slidenum">
              <a:rPr lang="en-US" smtClean="0"/>
              <a:t>2</a:t>
            </a:fld>
            <a:endParaRPr lang="en-US"/>
          </a:p>
        </p:txBody>
      </p:sp>
    </p:spTree>
    <p:extLst>
      <p:ext uri="{BB962C8B-B14F-4D97-AF65-F5344CB8AC3E}">
        <p14:creationId xmlns:p14="http://schemas.microsoft.com/office/powerpoint/2010/main" val="323047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a:p>
            <a:r>
              <a:rPr lang="en-US"/>
              <a:t>Running north to south, the Route 40 is 13.5 miles long and passes through the neighborhoods of Northgate, Crown Hill, Loyal Heights, Ballard, Fremont, South Lake Union, Downtown Seattle, and Pioneer Square.  Our map here has the Route 40 oriented with north to the left to better fit on the slide.</a:t>
            </a:r>
          </a:p>
          <a:p>
            <a:r>
              <a:rPr lang="en-US"/>
              <a:t>  </a:t>
            </a:r>
            <a:endParaRPr lang="en-US">
              <a:cs typeface="Calibri"/>
            </a:endParaRPr>
          </a:p>
          <a:p>
            <a:r>
              <a:rPr lang="en-US"/>
              <a:t>The Route provides key connections within our transit system including to the RapidRide C, D, E, Route 44,  Northgate transit center, and future light rail in Ballard. Route 40 buses are scheduled to arrive every 5 to 10 minutes during peak periods and stops are located approximately every quarter mile throughout the route.</a:t>
            </a:r>
          </a:p>
          <a:p>
            <a:endParaRPr lang="en-US">
              <a:cs typeface="Calibri"/>
            </a:endParaRPr>
          </a:p>
          <a:p>
            <a:r>
              <a:rPr lang="en-US">
                <a:cs typeface="Calibri"/>
              </a:rPr>
              <a:t>The yellow areas on the map indicate where improvements have been identified for the Route 40 TPMC project. The orange lines indicate where we are planning to install bus lanes or change the lane configuration on the street. </a:t>
            </a:r>
          </a:p>
          <a:p>
            <a:endParaRPr lang="en-US">
              <a:cs typeface="Calibri"/>
            </a:endParaRPr>
          </a:p>
          <a:p>
            <a:r>
              <a:rPr lang="en-US">
                <a:cs typeface="Calibri"/>
              </a:rPr>
              <a:t>Brian</a:t>
            </a:r>
          </a:p>
        </p:txBody>
      </p:sp>
    </p:spTree>
    <p:extLst>
      <p:ext uri="{BB962C8B-B14F-4D97-AF65-F5344CB8AC3E}">
        <p14:creationId xmlns:p14="http://schemas.microsoft.com/office/powerpoint/2010/main" val="122664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Josh</a:t>
            </a:r>
          </a:p>
          <a:p>
            <a:endParaRPr lang="en-US" sz="1200" b="0" i="0" u="none" strike="noStrike" kern="1200">
              <a:solidFill>
                <a:schemeClr val="tx1"/>
              </a:solidFill>
              <a:effectLst/>
              <a:latin typeface="+mn-lt"/>
              <a:ea typeface="+mn-ea"/>
              <a:cs typeface="+mn-cs"/>
            </a:endParaRPr>
          </a:p>
          <a:p>
            <a:r>
              <a:rPr lang="en-US">
                <a:cs typeface="Calibri"/>
              </a:rPr>
              <a:t>The</a:t>
            </a:r>
            <a:r>
              <a:rPr lang="en-US"/>
              <a:t> Route</a:t>
            </a:r>
            <a:r>
              <a:rPr lang="en-US" sz="1200" b="0" i="0" u="none" strike="noStrike" kern="1200">
                <a:solidFill>
                  <a:schemeClr val="tx1"/>
                </a:solidFill>
                <a:effectLst/>
                <a:latin typeface="+mn-lt"/>
                <a:ea typeface="+mn-ea"/>
                <a:cs typeface="+mn-cs"/>
              </a:rPr>
              <a:t> 40 Transit Plus Multimodal Corridor project was identified as part of the Levy to Move Seattle and King County Metro's METRO CONNECTS program.</a:t>
            </a:r>
            <a:endParaRPr lang="en-US">
              <a:cs typeface="Calibri"/>
            </a:endParaRPr>
          </a:p>
          <a:p>
            <a:pPr fontAlgn="base">
              <a:defRPr/>
            </a:pPr>
            <a:endParaRPr lang="en-US" b="0"/>
          </a:p>
          <a:p>
            <a:pPr fontAlgn="base">
              <a:defRPr/>
            </a:pPr>
            <a:r>
              <a:rPr lang="en-US" b="0"/>
              <a:t>The primary objective of the Route 40 TPMC project is to make transit trips for transit users more competitive and more reliable.</a:t>
            </a:r>
            <a:r>
              <a:rPr lang="en-US"/>
              <a:t> </a:t>
            </a:r>
          </a:p>
          <a:p>
            <a:pPr fontAlgn="base">
              <a:defRPr/>
            </a:pPr>
            <a:r>
              <a:rPr lang="en-US" sz="1200" b="0" i="0" u="none" strike="noStrike" kern="1200">
                <a:solidFill>
                  <a:schemeClr val="tx1"/>
                </a:solidFill>
                <a:effectLst/>
                <a:latin typeface="+mn-lt"/>
                <a:ea typeface="+mn-ea"/>
                <a:cs typeface="+mn-cs"/>
              </a:rPr>
              <a:t>Our project goals are to:</a:t>
            </a:r>
            <a:endParaRPr lang="en-US" sz="1200" b="0" i="0" u="none" strike="noStrike" kern="1200">
              <a:solidFill>
                <a:schemeClr val="tx1"/>
              </a:solidFill>
              <a:effectLst/>
              <a:latin typeface="+mn-lt"/>
              <a:cs typeface="Calibri"/>
            </a:endParaRPr>
          </a:p>
          <a:p>
            <a:pPr marL="171450" indent="-171450" fontAlgn="base">
              <a:buFont typeface="Arial" panose="020B0604020202020204" pitchFamily="34" charset="0"/>
              <a:buChar char="•"/>
              <a:defRPr/>
            </a:pPr>
            <a:r>
              <a:rPr lang="en-US" sz="1200" b="0" i="0" u="none" strike="noStrike" kern="1200">
                <a:solidFill>
                  <a:schemeClr val="tx1"/>
                </a:solidFill>
                <a:effectLst/>
                <a:latin typeface="+mn-lt"/>
                <a:ea typeface="+mn-ea"/>
                <a:cs typeface="+mn-cs"/>
              </a:rPr>
              <a:t>Reduce transit travel times by 5% to 10% during peak periods</a:t>
            </a:r>
            <a:endParaRPr lang="en-US" sz="1200" b="0" i="0" u="none" strike="noStrike" kern="1200">
              <a:solidFill>
                <a:schemeClr val="tx1"/>
              </a:solidFill>
              <a:effectLst/>
              <a:latin typeface="+mn-lt"/>
              <a:cs typeface="Calibri"/>
            </a:endParaRPr>
          </a:p>
          <a:p>
            <a:pPr marL="171450" indent="-171450" fontAlgn="base">
              <a:buFont typeface="Arial" panose="020B0604020202020204" pitchFamily="34" charset="0"/>
              <a:buChar char="•"/>
              <a:defRPr/>
            </a:pPr>
            <a:r>
              <a:rPr lang="en-US" sz="1200" b="0" i="0" u="none" strike="noStrike" kern="1200">
                <a:solidFill>
                  <a:schemeClr val="tx1"/>
                </a:solidFill>
                <a:effectLst/>
                <a:latin typeface="+mn-lt"/>
                <a:ea typeface="+mn-ea"/>
                <a:cs typeface="+mn-cs"/>
              </a:rPr>
              <a:t>Improve service reliability by reducing headway variability during peak periods</a:t>
            </a:r>
            <a:endParaRPr lang="en-US" sz="1200" b="0" i="0" u="none" strike="noStrike" kern="1200">
              <a:solidFill>
                <a:schemeClr val="tx1"/>
              </a:solidFill>
              <a:effectLst/>
              <a:latin typeface="+mn-lt"/>
              <a:cs typeface="Calibri"/>
            </a:endParaRPr>
          </a:p>
          <a:p>
            <a:pPr fontAlgn="base">
              <a:defRPr/>
            </a:pPr>
            <a:endParaRPr lang="en-US" b="0"/>
          </a:p>
          <a:p>
            <a:pPr fontAlgn="base">
              <a:defRPr/>
            </a:pPr>
            <a:r>
              <a:rPr lang="en-US" b="0"/>
              <a:t>Another concurrent project objective is to make it easier and safer to access transit as well as board and deboard at bus stops.</a:t>
            </a:r>
            <a:r>
              <a:rPr lang="en-US"/>
              <a:t> </a:t>
            </a:r>
            <a:r>
              <a:rPr lang="en-US" b="0"/>
              <a:t>Our team is also responding to community needs and priorities, as we learn them through our outreach process.</a:t>
            </a:r>
            <a:r>
              <a:rPr lang="en-US"/>
              <a:t>  </a:t>
            </a:r>
            <a:endParaRPr lang="en-US" b="0">
              <a:cs typeface="Calibri"/>
            </a:endParaRPr>
          </a:p>
        </p:txBody>
      </p:sp>
    </p:spTree>
    <p:extLst>
      <p:ext uri="{BB962C8B-B14F-4D97-AF65-F5344CB8AC3E}">
        <p14:creationId xmlns:p14="http://schemas.microsoft.com/office/powerpoint/2010/main" val="339680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The Route 40 TPMC project has a budget of $26.5 million coming from multiple funding sources including the </a:t>
            </a:r>
            <a:r>
              <a:rPr lang="en-US" b="1"/>
              <a:t>Levy to Move Seattle, </a:t>
            </a:r>
            <a:r>
              <a:rPr lang="en-US"/>
              <a:t>federal and state grants, King County Metro partnership funds, and the Seattle Transportation Benefit District Vehicle Licensing Fee. </a:t>
            </a:r>
          </a:p>
          <a:p>
            <a:endParaRPr lang="en-US">
              <a:cs typeface="Calibri"/>
            </a:endParaRPr>
          </a:p>
          <a:p>
            <a:r>
              <a:rPr lang="en-US">
                <a:cs typeface="Calibri"/>
              </a:rPr>
              <a:t>Significant amount will be going to construction. Not including contingency. </a:t>
            </a:r>
          </a:p>
          <a:p>
            <a:endParaRPr lang="en-US">
              <a:cs typeface="Calibri"/>
            </a:endParaRPr>
          </a:p>
          <a:p>
            <a:r>
              <a:rPr lang="en-US">
                <a:cs typeface="Calibri"/>
              </a:rPr>
              <a:t>Federal Grants have obligation deadlines and funds need to be spend otherwise we will lose the funding</a:t>
            </a:r>
          </a:p>
          <a:p>
            <a:endParaRPr lang="en-US">
              <a:cs typeface="Calibri"/>
            </a:endParaRPr>
          </a:p>
          <a:p>
            <a:r>
              <a:rPr lang="en-US">
                <a:cs typeface="Calibri"/>
              </a:rPr>
              <a:t>Brian</a:t>
            </a:r>
          </a:p>
        </p:txBody>
      </p:sp>
    </p:spTree>
    <p:extLst>
      <p:ext uri="{BB962C8B-B14F-4D97-AF65-F5344CB8AC3E}">
        <p14:creationId xmlns:p14="http://schemas.microsoft.com/office/powerpoint/2010/main" val="195894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pPr>
              <a:defRPr/>
            </a:pPr>
            <a:r>
              <a:rPr lang="en-US"/>
              <a:t>The project is approaching 60% design phase. </a:t>
            </a:r>
          </a:p>
          <a:p>
            <a:pPr>
              <a:defRPr/>
            </a:pPr>
            <a:endParaRPr lang="en-US"/>
          </a:p>
          <a:p>
            <a:pPr>
              <a:defRPr/>
            </a:pPr>
            <a:r>
              <a:rPr lang="en-US"/>
              <a:t>Currently, we anticipate completing design and beginning construction in late 2023. </a:t>
            </a:r>
          </a:p>
          <a:p>
            <a:pPr>
              <a:defRPr/>
            </a:pPr>
            <a:endParaRPr lang="en-US"/>
          </a:p>
          <a:p>
            <a:pPr>
              <a:defRPr/>
            </a:pPr>
            <a:r>
              <a:rPr lang="en-US"/>
              <a:t>Construction is expected to take roughly one year, wrapping up in 2024.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cs typeface="Calibri"/>
              </a:rPr>
              <a:t>Public Involvement is taking place throughout all the project phases. </a:t>
            </a:r>
          </a:p>
        </p:txBody>
      </p:sp>
    </p:spTree>
    <p:extLst>
      <p:ext uri="{BB962C8B-B14F-4D97-AF65-F5344CB8AC3E}">
        <p14:creationId xmlns:p14="http://schemas.microsoft.com/office/powerpoint/2010/main" val="260966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Josh</a:t>
            </a:r>
          </a:p>
          <a:p>
            <a:endParaRPr lang="en-US">
              <a:cs typeface="Calibri" panose="020F0502020204030204"/>
            </a:endParaRPr>
          </a:p>
          <a:p>
            <a:r>
              <a:rPr lang="en-US">
                <a:cs typeface="Calibri" panose="020F0502020204030204"/>
              </a:rPr>
              <a:t>This graphic is an overview of the proposed improvements along Westlake Avenue.</a:t>
            </a:r>
            <a:endParaRPr lang="en-US"/>
          </a:p>
          <a:p>
            <a:endParaRPr lang="en-US">
              <a:cs typeface="Calibri" panose="020F0502020204030204"/>
            </a:endParaRPr>
          </a:p>
          <a:p>
            <a:pPr>
              <a:defRPr/>
            </a:pPr>
            <a:r>
              <a:rPr lang="en-US">
                <a:cs typeface="Calibri" panose="020F0502020204030204"/>
              </a:rPr>
              <a:t>On the north end of the segment, the project proposes a minor bicycle facility improvement to create a southbound bike lane approaching Nickerson Street and to install a bike box for cyclists continuing to the protected bike lanes on Dexter Avenue. In addition, new accessible pedestrian signals are proposed at Galer Street and Halladay Street.  The new concrete pads proposed at southbound bus stops along Westlake will help to reduce pavement failures. </a:t>
            </a:r>
          </a:p>
          <a:p>
            <a:pPr>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The red line highlights where new designated bus lanes are proposed in both directions. </a:t>
            </a:r>
          </a:p>
        </p:txBody>
      </p:sp>
    </p:spTree>
    <p:extLst>
      <p:ext uri="{BB962C8B-B14F-4D97-AF65-F5344CB8AC3E}">
        <p14:creationId xmlns:p14="http://schemas.microsoft.com/office/powerpoint/2010/main" val="7748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cs typeface="Calibri"/>
              </a:rPr>
              <a:t>Josh</a:t>
            </a:r>
          </a:p>
          <a:p>
            <a:endParaRPr lang="en-US">
              <a:cs typeface="Calibri"/>
            </a:endParaRPr>
          </a:p>
          <a:p>
            <a:r>
              <a:rPr lang="en-US">
                <a:cs typeface="Calibri"/>
              </a:rPr>
              <a:t>This slide is unchanged from our last presentation, but as we focus on the Westlake Avenue bus lanes, the top half of the graphic illustrates a cross-section of the existing four-lane roadway and the bottom half of the graphic illustrates the proposed layout. </a:t>
            </a:r>
          </a:p>
          <a:p>
            <a:endParaRPr lang="en-US">
              <a:cs typeface="Calibri"/>
            </a:endParaRPr>
          </a:p>
          <a:p>
            <a:r>
              <a:rPr lang="en-US">
                <a:cs typeface="Calibri"/>
              </a:rPr>
              <a:t>We are proposing converting the curbside lanes into bus only lanes in both directions. Expected benefits include reduced transit travel times and improved service reliability, especially during peak periods.  In addition, northbound buses will always be at the front of the queue to cross the Fremont Bridge after bridge openings.</a:t>
            </a:r>
          </a:p>
        </p:txBody>
      </p:sp>
    </p:spTree>
    <p:extLst>
      <p:ext uri="{BB962C8B-B14F-4D97-AF65-F5344CB8AC3E}">
        <p14:creationId xmlns:p14="http://schemas.microsoft.com/office/powerpoint/2010/main" val="323071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p:txBody>
          <a:bodyPr/>
          <a:lstStyle/>
          <a:p>
            <a:pPr>
              <a:defRPr/>
            </a:pPr>
            <a:r>
              <a:rPr lang="en-US"/>
              <a:t>Josh</a:t>
            </a:r>
          </a:p>
          <a:p>
            <a:endParaRPr lang="en-US">
              <a:cs typeface="+mn-cs"/>
            </a:endParaRPr>
          </a:p>
          <a:p>
            <a:r>
              <a:rPr lang="en-US">
                <a:cs typeface="Calibri"/>
              </a:rPr>
              <a:t>This pedestrian signal is new from our last presentation and has been requested by the community for over 9 years.  SDOT and King County Metro have worked together to implement this pedestrian signal at Halladay Street.  The SDOT traffic operations department supported this pedestrian signal based upon new Enhanced Pedestrian Crossing location guidelines, observed vehicle speeds much higher than the 25mph speed limit, and vehicle volumes on the corridor.  There will be a new southbound bus stop paired with the relocation of the northbound bus stop, which will be relocated south approximately 700 feet.  Additional survey and door-to-door outreach will be completed as this design is progressed.</a:t>
            </a:r>
          </a:p>
          <a:p>
            <a:endParaRPr lang="en-US">
              <a:cs typeface="Calibri"/>
            </a:endParaRPr>
          </a:p>
          <a:p>
            <a:endParaRPr lang="en-US">
              <a:cs typeface="Calibri"/>
            </a:endParaRPr>
          </a:p>
        </p:txBody>
      </p:sp>
    </p:spTree>
    <p:extLst>
      <p:ext uri="{BB962C8B-B14F-4D97-AF65-F5344CB8AC3E}">
        <p14:creationId xmlns:p14="http://schemas.microsoft.com/office/powerpoint/2010/main" val="751408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1216152" y="3319272"/>
            <a:ext cx="8522208" cy="1197864"/>
          </a:xfrm>
        </p:spPr>
        <p:txBody>
          <a:bodyPr bIns="292608" anchor="b"/>
          <a:lstStyle>
            <a:lvl1pPr algn="l">
              <a:lnSpc>
                <a:spcPct val="100000"/>
              </a:lnSpc>
              <a:spcBef>
                <a:spcPts val="900"/>
              </a:spcBef>
              <a:defRPr sz="2600" b="0">
                <a:solidFill>
                  <a:srgbClr val="96172E"/>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1216152" y="4528022"/>
            <a:ext cx="5394960" cy="822960"/>
          </a:xfrm>
        </p:spPr>
        <p:txBody>
          <a:bodyPr tIns="0"/>
          <a:lstStyle>
            <a:lvl1pPr marL="0" indent="0" algn="l">
              <a:lnSpc>
                <a:spcPct val="100000"/>
              </a:lnSpc>
              <a:spcBef>
                <a:spcPts val="300"/>
              </a:spcBef>
              <a:buNone/>
              <a:defRPr sz="2000">
                <a:solidFill>
                  <a:srgbClr val="808284"/>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284163" indent="-173038" algn="l">
              <a:lnSpc>
                <a:spcPct val="100000"/>
              </a:lnSpc>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15" name="Group 14">
            <a:extLst>
              <a:ext uri="{FF2B5EF4-FFF2-40B4-BE49-F238E27FC236}">
                <a16:creationId xmlns:a16="http://schemas.microsoft.com/office/drawing/2014/main" id="{F91D3950-35C9-43F9-9064-3FC426B70261}"/>
              </a:ext>
            </a:extLst>
          </p:cNvPr>
          <p:cNvGrpSpPr/>
          <p:nvPr userDrawn="1"/>
        </p:nvGrpSpPr>
        <p:grpSpPr>
          <a:xfrm>
            <a:off x="6592824" y="5888736"/>
            <a:ext cx="5049564" cy="499887"/>
            <a:chOff x="6592824" y="5888736"/>
            <a:chExt cx="5049564" cy="499887"/>
          </a:xfrm>
        </p:grpSpPr>
        <p:pic>
          <p:nvPicPr>
            <p:cNvPr id="6" name="Picture 5">
              <a:extLst>
                <a:ext uri="{FF2B5EF4-FFF2-40B4-BE49-F238E27FC236}">
                  <a16:creationId xmlns:a16="http://schemas.microsoft.com/office/drawing/2014/main" id="{85E90FD0-8C15-44EE-BE59-9152A8F73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0" name="Picture 9">
              <a:extLst>
                <a:ext uri="{FF2B5EF4-FFF2-40B4-BE49-F238E27FC236}">
                  <a16:creationId xmlns:a16="http://schemas.microsoft.com/office/drawing/2014/main" id="{3AE2ACA8-1D80-4FA3-B20E-B261ACE13E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14" name="Picture 13">
              <a:extLst>
                <a:ext uri="{FF2B5EF4-FFF2-40B4-BE49-F238E27FC236}">
                  <a16:creationId xmlns:a16="http://schemas.microsoft.com/office/drawing/2014/main" id="{FFFE68D7-BF79-45E5-84CA-8583F0A43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pic>
        <p:nvPicPr>
          <p:cNvPr id="18" name="Picture 17">
            <a:extLst>
              <a:ext uri="{FF2B5EF4-FFF2-40B4-BE49-F238E27FC236}">
                <a16:creationId xmlns:a16="http://schemas.microsoft.com/office/drawing/2014/main" id="{8221F06A-C413-4A26-B8B6-3CEB5FA612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536192"/>
          </a:xfrm>
          <a:prstGeom prst="rect">
            <a:avLst/>
          </a:prstGeom>
        </p:spPr>
      </p:pic>
      <p:sp>
        <p:nvSpPr>
          <p:cNvPr id="20" name="Picture Placeholder 19">
            <a:extLst>
              <a:ext uri="{FF2B5EF4-FFF2-40B4-BE49-F238E27FC236}">
                <a16:creationId xmlns:a16="http://schemas.microsoft.com/office/drawing/2014/main" id="{099EF509-4C43-4EC9-B536-77AC20709373}"/>
              </a:ext>
            </a:extLst>
          </p:cNvPr>
          <p:cNvSpPr>
            <a:spLocks noGrp="1"/>
          </p:cNvSpPr>
          <p:nvPr>
            <p:ph type="pic" sz="quarter" idx="10" hasCustomPrompt="1"/>
          </p:nvPr>
        </p:nvSpPr>
        <p:spPr>
          <a:xfrm>
            <a:off x="1216152" y="1773936"/>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125909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1216152" y="3319272"/>
            <a:ext cx="8522208" cy="1197864"/>
          </a:xfrm>
        </p:spPr>
        <p:txBody>
          <a:bodyPr bIns="292608" anchor="b"/>
          <a:lstStyle>
            <a:lvl1pPr algn="l">
              <a:lnSpc>
                <a:spcPct val="100000"/>
              </a:lnSpc>
              <a:spcBef>
                <a:spcPts val="900"/>
              </a:spcBef>
              <a:defRPr sz="2600" b="0">
                <a:solidFill>
                  <a:srgbClr val="96172E"/>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1216152" y="4528022"/>
            <a:ext cx="5394960" cy="822960"/>
          </a:xfrm>
        </p:spPr>
        <p:txBody>
          <a:bodyPr tIns="0"/>
          <a:lstStyle>
            <a:lvl1pPr marL="0" indent="0" algn="l">
              <a:lnSpc>
                <a:spcPct val="100000"/>
              </a:lnSpc>
              <a:spcBef>
                <a:spcPts val="300"/>
              </a:spcBef>
              <a:buNone/>
              <a:defRPr sz="2000">
                <a:solidFill>
                  <a:srgbClr val="808284"/>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284163" indent="-173038" algn="l">
              <a:lnSpc>
                <a:spcPct val="100000"/>
              </a:lnSpc>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15" name="Group 14">
            <a:extLst>
              <a:ext uri="{FF2B5EF4-FFF2-40B4-BE49-F238E27FC236}">
                <a16:creationId xmlns:a16="http://schemas.microsoft.com/office/drawing/2014/main" id="{F91D3950-35C9-43F9-9064-3FC426B70261}"/>
              </a:ext>
            </a:extLst>
          </p:cNvPr>
          <p:cNvGrpSpPr/>
          <p:nvPr userDrawn="1"/>
        </p:nvGrpSpPr>
        <p:grpSpPr>
          <a:xfrm>
            <a:off x="6592824" y="5888736"/>
            <a:ext cx="5049564" cy="499887"/>
            <a:chOff x="6592824" y="5888736"/>
            <a:chExt cx="5049564" cy="499887"/>
          </a:xfrm>
        </p:grpSpPr>
        <p:pic>
          <p:nvPicPr>
            <p:cNvPr id="6" name="Picture 5">
              <a:extLst>
                <a:ext uri="{FF2B5EF4-FFF2-40B4-BE49-F238E27FC236}">
                  <a16:creationId xmlns:a16="http://schemas.microsoft.com/office/drawing/2014/main" id="{85E90FD0-8C15-44EE-BE59-9152A8F73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0" name="Picture 9">
              <a:extLst>
                <a:ext uri="{FF2B5EF4-FFF2-40B4-BE49-F238E27FC236}">
                  <a16:creationId xmlns:a16="http://schemas.microsoft.com/office/drawing/2014/main" id="{3AE2ACA8-1D80-4FA3-B20E-B261ACE13E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14" name="Picture 13">
              <a:extLst>
                <a:ext uri="{FF2B5EF4-FFF2-40B4-BE49-F238E27FC236}">
                  <a16:creationId xmlns:a16="http://schemas.microsoft.com/office/drawing/2014/main" id="{FFFE68D7-BF79-45E5-84CA-8583F0A43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pic>
        <p:nvPicPr>
          <p:cNvPr id="18" name="Picture 17">
            <a:extLst>
              <a:ext uri="{FF2B5EF4-FFF2-40B4-BE49-F238E27FC236}">
                <a16:creationId xmlns:a16="http://schemas.microsoft.com/office/drawing/2014/main" id="{8221F06A-C413-4A26-B8B6-3CEB5FA612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536191"/>
          </a:xfrm>
          <a:prstGeom prst="rect">
            <a:avLst/>
          </a:prstGeom>
        </p:spPr>
      </p:pic>
      <p:sp>
        <p:nvSpPr>
          <p:cNvPr id="20" name="Picture Placeholder 19">
            <a:extLst>
              <a:ext uri="{FF2B5EF4-FFF2-40B4-BE49-F238E27FC236}">
                <a16:creationId xmlns:a16="http://schemas.microsoft.com/office/drawing/2014/main" id="{099EF509-4C43-4EC9-B536-77AC20709373}"/>
              </a:ext>
            </a:extLst>
          </p:cNvPr>
          <p:cNvSpPr>
            <a:spLocks noGrp="1"/>
          </p:cNvSpPr>
          <p:nvPr>
            <p:ph type="pic" sz="quarter" idx="10" hasCustomPrompt="1"/>
          </p:nvPr>
        </p:nvSpPr>
        <p:spPr>
          <a:xfrm>
            <a:off x="1216152" y="1773936"/>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241077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 with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CA00E08-0292-44F6-A0A1-923FD2A3CF7E}"/>
              </a:ext>
            </a:extLst>
          </p:cNvPr>
          <p:cNvSpPr>
            <a:spLocks noGrp="1"/>
          </p:cNvSpPr>
          <p:nvPr>
            <p:ph type="ctrTitle"/>
          </p:nvPr>
        </p:nvSpPr>
        <p:spPr>
          <a:xfrm>
            <a:off x="5285232" y="3319272"/>
            <a:ext cx="6016752" cy="1490472"/>
          </a:xfrm>
        </p:spPr>
        <p:txBody>
          <a:bodyPr bIns="292608" anchor="b"/>
          <a:lstStyle>
            <a:lvl1pPr algn="l">
              <a:lnSpc>
                <a:spcPct val="100000"/>
              </a:lnSpc>
              <a:spcBef>
                <a:spcPts val="900"/>
              </a:spcBef>
              <a:defRPr sz="2600" b="0">
                <a:solidFill>
                  <a:srgbClr val="96172E"/>
                </a:solidFill>
                <a:latin typeface="+mn-lt"/>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BB1E6CE6-DBA2-4005-9B3E-BC7040CBFE92}"/>
              </a:ext>
            </a:extLst>
          </p:cNvPr>
          <p:cNvSpPr>
            <a:spLocks noGrp="1"/>
          </p:cNvSpPr>
          <p:nvPr>
            <p:ph type="subTitle" idx="1"/>
          </p:nvPr>
        </p:nvSpPr>
        <p:spPr>
          <a:xfrm>
            <a:off x="5285232" y="4834156"/>
            <a:ext cx="5394960" cy="613156"/>
          </a:xfrm>
        </p:spPr>
        <p:txBody>
          <a:bodyPr tIns="0"/>
          <a:lstStyle>
            <a:lvl1pPr marL="0" indent="0" algn="l">
              <a:lnSpc>
                <a:spcPct val="100000"/>
              </a:lnSpc>
              <a:spcBef>
                <a:spcPts val="300"/>
              </a:spcBef>
              <a:buNone/>
              <a:defRPr sz="2000">
                <a:solidFill>
                  <a:srgbClr val="808284"/>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284163" indent="-173038" algn="l">
              <a:lnSpc>
                <a:spcPct val="100000"/>
              </a:lnSpc>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18" name="Group 17">
            <a:extLst>
              <a:ext uri="{FF2B5EF4-FFF2-40B4-BE49-F238E27FC236}">
                <a16:creationId xmlns:a16="http://schemas.microsoft.com/office/drawing/2014/main" id="{1A9EF3F7-9696-4444-8922-510BBDEF73AD}"/>
              </a:ext>
            </a:extLst>
          </p:cNvPr>
          <p:cNvGrpSpPr/>
          <p:nvPr userDrawn="1"/>
        </p:nvGrpSpPr>
        <p:grpSpPr>
          <a:xfrm>
            <a:off x="6592824" y="5888736"/>
            <a:ext cx="5049564" cy="499887"/>
            <a:chOff x="6592824" y="5888736"/>
            <a:chExt cx="5049564" cy="499887"/>
          </a:xfrm>
        </p:grpSpPr>
        <p:pic>
          <p:nvPicPr>
            <p:cNvPr id="19" name="Picture 18">
              <a:extLst>
                <a:ext uri="{FF2B5EF4-FFF2-40B4-BE49-F238E27FC236}">
                  <a16:creationId xmlns:a16="http://schemas.microsoft.com/office/drawing/2014/main" id="{95936BF0-A24D-455D-BD3E-F8C4C832E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20" name="Picture 19">
              <a:extLst>
                <a:ext uri="{FF2B5EF4-FFF2-40B4-BE49-F238E27FC236}">
                  <a16:creationId xmlns:a16="http://schemas.microsoft.com/office/drawing/2014/main" id="{FEE11306-F2AC-4CF9-8A14-2CB297E9F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21" name="Picture 20">
              <a:extLst>
                <a:ext uri="{FF2B5EF4-FFF2-40B4-BE49-F238E27FC236}">
                  <a16:creationId xmlns:a16="http://schemas.microsoft.com/office/drawing/2014/main" id="{357124DA-3C8A-4C72-ACAE-E39ACBDF1D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22" name="Picture Placeholder 19">
            <a:extLst>
              <a:ext uri="{FF2B5EF4-FFF2-40B4-BE49-F238E27FC236}">
                <a16:creationId xmlns:a16="http://schemas.microsoft.com/office/drawing/2014/main" id="{9482DF45-6670-41FA-8C42-44C40EF0B6C9}"/>
              </a:ext>
            </a:extLst>
          </p:cNvPr>
          <p:cNvSpPr>
            <a:spLocks noGrp="1"/>
          </p:cNvSpPr>
          <p:nvPr>
            <p:ph type="pic" sz="quarter" idx="11" hasCustomPrompt="1"/>
          </p:nvPr>
        </p:nvSpPr>
        <p:spPr>
          <a:xfrm>
            <a:off x="1216152" y="3895344"/>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pic>
        <p:nvPicPr>
          <p:cNvPr id="23" name="Picture 22">
            <a:extLst>
              <a:ext uri="{FF2B5EF4-FFF2-40B4-BE49-F238E27FC236}">
                <a16:creationId xmlns:a16="http://schemas.microsoft.com/office/drawing/2014/main" id="{A99FE5F3-74EC-473A-9424-91BA32F730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712541"/>
            <a:ext cx="12192000" cy="1536191"/>
          </a:xfrm>
          <a:prstGeom prst="rect">
            <a:avLst/>
          </a:prstGeom>
        </p:spPr>
      </p:pic>
      <p:sp>
        <p:nvSpPr>
          <p:cNvPr id="32" name="Picture Placeholder 31">
            <a:extLst>
              <a:ext uri="{FF2B5EF4-FFF2-40B4-BE49-F238E27FC236}">
                <a16:creationId xmlns:a16="http://schemas.microsoft.com/office/drawing/2014/main" id="{8A1453E0-EE80-4B89-9D2B-2F0D2B7D08FD}"/>
              </a:ext>
            </a:extLst>
          </p:cNvPr>
          <p:cNvSpPr>
            <a:spLocks noGrp="1"/>
          </p:cNvSpPr>
          <p:nvPr>
            <p:ph type="pic" sz="quarter" idx="10" hasCustomPrompt="1"/>
          </p:nvPr>
        </p:nvSpPr>
        <p:spPr>
          <a:xfrm>
            <a:off x="0" y="-1"/>
            <a:ext cx="12192000" cy="2194154"/>
          </a:xfrm>
          <a:custGeom>
            <a:avLst/>
            <a:gdLst>
              <a:gd name="connsiteX0" fmla="*/ 0 w 12192000"/>
              <a:gd name="connsiteY0" fmla="*/ 0 h 2194154"/>
              <a:gd name="connsiteX1" fmla="*/ 12192000 w 12192000"/>
              <a:gd name="connsiteY1" fmla="*/ 0 h 2194154"/>
              <a:gd name="connsiteX2" fmla="*/ 12192000 w 12192000"/>
              <a:gd name="connsiteY2" fmla="*/ 1997304 h 2194154"/>
              <a:gd name="connsiteX3" fmla="*/ 6486525 w 12192000"/>
              <a:gd name="connsiteY3" fmla="*/ 2194154 h 2194154"/>
              <a:gd name="connsiteX4" fmla="*/ 0 w 12192000"/>
              <a:gd name="connsiteY4" fmla="*/ 2083029 h 2194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194154">
                <a:moveTo>
                  <a:pt x="0" y="0"/>
                </a:moveTo>
                <a:lnTo>
                  <a:pt x="12192000" y="0"/>
                </a:lnTo>
                <a:lnTo>
                  <a:pt x="12192000" y="1997304"/>
                </a:lnTo>
                <a:lnTo>
                  <a:pt x="6486525" y="2194154"/>
                </a:lnTo>
                <a:lnTo>
                  <a:pt x="0" y="2083029"/>
                </a:lnTo>
                <a:close/>
              </a:path>
            </a:pathLst>
          </a:custGeom>
          <a:solidFill>
            <a:schemeClr val="bg2">
              <a:lumMod val="40000"/>
              <a:lumOff val="60000"/>
            </a:schemeClr>
          </a:solidFill>
        </p:spPr>
        <p:txBody>
          <a:bodyPr wrap="square" lIns="274320" tIns="640080" rIns="274320" bIns="274320" anchor="t">
            <a:noAutofit/>
          </a:bodyPr>
          <a:lstStyle>
            <a:lvl1pPr marL="0" indent="0" algn="ctr">
              <a:buNone/>
              <a:defRPr sz="1000" b="0" i="1">
                <a:solidFill>
                  <a:schemeClr val="tx2">
                    <a:lumMod val="40000"/>
                    <a:lumOff val="60000"/>
                  </a:schemeClr>
                </a:solidFill>
              </a:defRPr>
            </a:lvl1pPr>
          </a:lstStyle>
          <a:p>
            <a:r>
              <a:rPr lang="en-US"/>
              <a:t>Click icon to add black and white style image</a:t>
            </a:r>
          </a:p>
        </p:txBody>
      </p:sp>
    </p:spTree>
    <p:extLst>
      <p:ext uri="{BB962C8B-B14F-4D97-AF65-F5344CB8AC3E}">
        <p14:creationId xmlns:p14="http://schemas.microsoft.com/office/powerpoint/2010/main" val="320572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 Ba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5FC840-9E31-454D-9503-8BB7C2B52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6332"/>
            <a:ext cx="12192000" cy="3913631"/>
          </a:xfrm>
          <a:prstGeom prst="rect">
            <a:avLst/>
          </a:prstGeom>
        </p:spPr>
      </p:pic>
      <p:sp>
        <p:nvSpPr>
          <p:cNvPr id="2" name="Title 1">
            <a:extLst>
              <a:ext uri="{FF2B5EF4-FFF2-40B4-BE49-F238E27FC236}">
                <a16:creationId xmlns:a16="http://schemas.microsoft.com/office/drawing/2014/main" id="{39220BAB-4C1A-43D8-B245-2336BD408975}"/>
              </a:ext>
            </a:extLst>
          </p:cNvPr>
          <p:cNvSpPr>
            <a:spLocks noGrp="1"/>
          </p:cNvSpPr>
          <p:nvPr>
            <p:ph type="title"/>
          </p:nvPr>
        </p:nvSpPr>
        <p:spPr>
          <a:xfrm>
            <a:off x="2158420" y="2853175"/>
            <a:ext cx="8510016" cy="1290653"/>
          </a:xfrm>
        </p:spPr>
        <p:txBody>
          <a:bodyPr anchor="t"/>
          <a:lstStyle>
            <a:lvl1pPr>
              <a:lnSpc>
                <a:spcPct val="100000"/>
              </a:lnSpc>
              <a:defRPr sz="2600" b="0" baseline="0">
                <a:solidFill>
                  <a:srgbClr val="FFFFFF"/>
                </a:solidFill>
                <a:latin typeface="+mj-lt"/>
              </a:defRPr>
            </a:lvl1pPr>
          </a:lstStyle>
          <a:p>
            <a:r>
              <a:rPr lang="en-US"/>
              <a:t>Click to edit Master title style</a:t>
            </a:r>
          </a:p>
        </p:txBody>
      </p:sp>
      <p:sp>
        <p:nvSpPr>
          <p:cNvPr id="15" name="Text Placeholder 14">
            <a:extLst>
              <a:ext uri="{FF2B5EF4-FFF2-40B4-BE49-F238E27FC236}">
                <a16:creationId xmlns:a16="http://schemas.microsoft.com/office/drawing/2014/main" id="{26765049-EB0B-49E3-8443-1E069126D461}"/>
              </a:ext>
            </a:extLst>
          </p:cNvPr>
          <p:cNvSpPr>
            <a:spLocks noGrp="1"/>
          </p:cNvSpPr>
          <p:nvPr>
            <p:ph type="body" sz="quarter" idx="10" hasCustomPrompt="1"/>
          </p:nvPr>
        </p:nvSpPr>
        <p:spPr>
          <a:xfrm>
            <a:off x="752856" y="2853176"/>
            <a:ext cx="996116" cy="398024"/>
          </a:xfrm>
        </p:spPr>
        <p:txBody>
          <a:bodyPr anchor="b"/>
          <a:lstStyle>
            <a:lvl1pPr marL="0" indent="0" algn="r">
              <a:lnSpc>
                <a:spcPct val="90000"/>
              </a:lnSpc>
              <a:spcBef>
                <a:spcPts val="0"/>
              </a:spcBef>
              <a:buNone/>
              <a:defRPr sz="2800" b="0">
                <a:solidFill>
                  <a:srgbClr val="FFFFFF"/>
                </a:solidFill>
                <a:latin typeface="+mj-lt"/>
                <a:cs typeface="Arial" panose="020B0604020202020204" pitchFamily="34" charset="0"/>
              </a:defRPr>
            </a:lvl1pPr>
          </a:lstStyle>
          <a:p>
            <a:pPr lvl="0"/>
            <a:r>
              <a:rPr lang="en-US"/>
              <a:t>No.</a:t>
            </a:r>
          </a:p>
        </p:txBody>
      </p:sp>
      <p:grpSp>
        <p:nvGrpSpPr>
          <p:cNvPr id="11" name="Group 10">
            <a:extLst>
              <a:ext uri="{FF2B5EF4-FFF2-40B4-BE49-F238E27FC236}">
                <a16:creationId xmlns:a16="http://schemas.microsoft.com/office/drawing/2014/main" id="{C0C61E26-E1A2-404A-B377-EFE9A064855C}"/>
              </a:ext>
            </a:extLst>
          </p:cNvPr>
          <p:cNvGrpSpPr/>
          <p:nvPr userDrawn="1"/>
        </p:nvGrpSpPr>
        <p:grpSpPr>
          <a:xfrm>
            <a:off x="6592824" y="5888736"/>
            <a:ext cx="5049564" cy="499887"/>
            <a:chOff x="6592824" y="5888736"/>
            <a:chExt cx="5049564" cy="499887"/>
          </a:xfrm>
        </p:grpSpPr>
        <p:pic>
          <p:nvPicPr>
            <p:cNvPr id="12" name="Picture 11">
              <a:extLst>
                <a:ext uri="{FF2B5EF4-FFF2-40B4-BE49-F238E27FC236}">
                  <a16:creationId xmlns:a16="http://schemas.microsoft.com/office/drawing/2014/main" id="{42FFA5A7-D77A-4258-8B46-963EB481EB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7" name="Picture 16">
              <a:extLst>
                <a:ext uri="{FF2B5EF4-FFF2-40B4-BE49-F238E27FC236}">
                  <a16:creationId xmlns:a16="http://schemas.microsoft.com/office/drawing/2014/main" id="{094C576A-201A-4B51-8EFB-BA1CDD0097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18" name="Picture 17">
              <a:extLst>
                <a:ext uri="{FF2B5EF4-FFF2-40B4-BE49-F238E27FC236}">
                  <a16:creationId xmlns:a16="http://schemas.microsoft.com/office/drawing/2014/main" id="{3AEB9A1E-0291-4FA9-9F3C-AA840412EF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19" name="Picture Placeholder 19">
            <a:extLst>
              <a:ext uri="{FF2B5EF4-FFF2-40B4-BE49-F238E27FC236}">
                <a16:creationId xmlns:a16="http://schemas.microsoft.com/office/drawing/2014/main" id="{DBFAC75F-984A-4581-8FA9-93600009F109}"/>
              </a:ext>
            </a:extLst>
          </p:cNvPr>
          <p:cNvSpPr>
            <a:spLocks noGrp="1"/>
          </p:cNvSpPr>
          <p:nvPr>
            <p:ph type="pic" sz="quarter" idx="11" hasCustomPrompt="1"/>
          </p:nvPr>
        </p:nvSpPr>
        <p:spPr>
          <a:xfrm>
            <a:off x="1216152" y="541215"/>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108731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Top Banner - Yellow">
    <p:bg>
      <p:bgPr>
        <a:solidFill>
          <a:srgbClr val="E6E6E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08EC13-B86A-4CA1-8A44-C76CF26F1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7" cy="2460751"/>
          </a:xfrm>
          <a:prstGeom prst="rect">
            <a:avLst/>
          </a:prstGeom>
        </p:spPr>
      </p:pic>
      <p:sp>
        <p:nvSpPr>
          <p:cNvPr id="10" name="Title 1">
            <a:extLst>
              <a:ext uri="{FF2B5EF4-FFF2-40B4-BE49-F238E27FC236}">
                <a16:creationId xmlns:a16="http://schemas.microsoft.com/office/drawing/2014/main" id="{3DCC2B0B-7D46-4587-9DC8-9CFD85235A88}"/>
              </a:ext>
            </a:extLst>
          </p:cNvPr>
          <p:cNvSpPr>
            <a:spLocks noGrp="1"/>
          </p:cNvSpPr>
          <p:nvPr>
            <p:ph type="title"/>
          </p:nvPr>
        </p:nvSpPr>
        <p:spPr>
          <a:xfrm>
            <a:off x="2158420" y="2853175"/>
            <a:ext cx="8510016" cy="1290653"/>
          </a:xfrm>
        </p:spPr>
        <p:txBody>
          <a:bodyPr anchor="t"/>
          <a:lstStyle>
            <a:lvl1pPr>
              <a:lnSpc>
                <a:spcPct val="100000"/>
              </a:lnSpc>
              <a:defRPr sz="2600" b="0" baseline="0">
                <a:solidFill>
                  <a:srgbClr val="000000"/>
                </a:solidFill>
                <a:latin typeface="+mj-lt"/>
              </a:defRPr>
            </a:lvl1pPr>
          </a:lstStyle>
          <a:p>
            <a:r>
              <a:rPr lang="en-US"/>
              <a:t>Click to edit Master title style</a:t>
            </a:r>
          </a:p>
        </p:txBody>
      </p:sp>
      <p:sp>
        <p:nvSpPr>
          <p:cNvPr id="11" name="Text Placeholder 14">
            <a:extLst>
              <a:ext uri="{FF2B5EF4-FFF2-40B4-BE49-F238E27FC236}">
                <a16:creationId xmlns:a16="http://schemas.microsoft.com/office/drawing/2014/main" id="{669C3896-78E3-4657-8A0B-B9956F762CB7}"/>
              </a:ext>
            </a:extLst>
          </p:cNvPr>
          <p:cNvSpPr>
            <a:spLocks noGrp="1"/>
          </p:cNvSpPr>
          <p:nvPr>
            <p:ph type="body" sz="quarter" idx="10" hasCustomPrompt="1"/>
          </p:nvPr>
        </p:nvSpPr>
        <p:spPr>
          <a:xfrm>
            <a:off x="752856" y="2853176"/>
            <a:ext cx="996116" cy="398024"/>
          </a:xfrm>
        </p:spPr>
        <p:txBody>
          <a:bodyPr anchor="b"/>
          <a:lstStyle>
            <a:lvl1pPr marL="0" indent="0" algn="r">
              <a:lnSpc>
                <a:spcPct val="90000"/>
              </a:lnSpc>
              <a:spcBef>
                <a:spcPts val="0"/>
              </a:spcBef>
              <a:buNone/>
              <a:defRPr sz="2800" b="0">
                <a:solidFill>
                  <a:schemeClr val="tx1"/>
                </a:solidFill>
                <a:latin typeface="+mj-lt"/>
                <a:cs typeface="Arial" panose="020B0604020202020204" pitchFamily="34" charset="0"/>
              </a:defRPr>
            </a:lvl1pPr>
          </a:lstStyle>
          <a:p>
            <a:pPr lvl="0"/>
            <a:r>
              <a:rPr lang="en-US"/>
              <a:t>No.</a:t>
            </a:r>
          </a:p>
        </p:txBody>
      </p:sp>
      <p:grpSp>
        <p:nvGrpSpPr>
          <p:cNvPr id="12" name="Group 11">
            <a:extLst>
              <a:ext uri="{FF2B5EF4-FFF2-40B4-BE49-F238E27FC236}">
                <a16:creationId xmlns:a16="http://schemas.microsoft.com/office/drawing/2014/main" id="{52F5C53A-9B66-42D3-B507-72035D6A12F0}"/>
              </a:ext>
            </a:extLst>
          </p:cNvPr>
          <p:cNvGrpSpPr/>
          <p:nvPr userDrawn="1"/>
        </p:nvGrpSpPr>
        <p:grpSpPr>
          <a:xfrm>
            <a:off x="6592824" y="5888736"/>
            <a:ext cx="5049564" cy="499887"/>
            <a:chOff x="6592824" y="5888736"/>
            <a:chExt cx="5049564" cy="499887"/>
          </a:xfrm>
        </p:grpSpPr>
        <p:pic>
          <p:nvPicPr>
            <p:cNvPr id="18" name="Picture 17">
              <a:extLst>
                <a:ext uri="{FF2B5EF4-FFF2-40B4-BE49-F238E27FC236}">
                  <a16:creationId xmlns:a16="http://schemas.microsoft.com/office/drawing/2014/main" id="{02B8E36D-2BB6-4906-A595-14397D59E1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9" name="Picture 18">
              <a:extLst>
                <a:ext uri="{FF2B5EF4-FFF2-40B4-BE49-F238E27FC236}">
                  <a16:creationId xmlns:a16="http://schemas.microsoft.com/office/drawing/2014/main" id="{2BBDC5D0-A5AE-4095-9427-9FD8A2509A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20" name="Picture 19">
              <a:extLst>
                <a:ext uri="{FF2B5EF4-FFF2-40B4-BE49-F238E27FC236}">
                  <a16:creationId xmlns:a16="http://schemas.microsoft.com/office/drawing/2014/main" id="{35A6F064-7D24-4DF2-8CDC-526D912979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21" name="Picture Placeholder 19">
            <a:extLst>
              <a:ext uri="{FF2B5EF4-FFF2-40B4-BE49-F238E27FC236}">
                <a16:creationId xmlns:a16="http://schemas.microsoft.com/office/drawing/2014/main" id="{10A6C2D6-2475-42CE-A8A0-E77EA5C9696B}"/>
              </a:ext>
            </a:extLst>
          </p:cNvPr>
          <p:cNvSpPr>
            <a:spLocks noGrp="1"/>
          </p:cNvSpPr>
          <p:nvPr>
            <p:ph type="pic" sz="quarter" idx="11" hasCustomPrompt="1"/>
          </p:nvPr>
        </p:nvSpPr>
        <p:spPr>
          <a:xfrm>
            <a:off x="1216152" y="541215"/>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156190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Header">
    <p:bg>
      <p:bgPr>
        <a:solidFill>
          <a:srgbClr val="E6E6E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A1D1D3-ED93-473F-BCDD-747722A29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7" cy="2460750"/>
          </a:xfrm>
          <a:prstGeom prst="rect">
            <a:avLst/>
          </a:prstGeom>
        </p:spPr>
      </p:pic>
      <p:sp>
        <p:nvSpPr>
          <p:cNvPr id="10" name="Title 1">
            <a:extLst>
              <a:ext uri="{FF2B5EF4-FFF2-40B4-BE49-F238E27FC236}">
                <a16:creationId xmlns:a16="http://schemas.microsoft.com/office/drawing/2014/main" id="{49BB669C-F3CD-423E-9D28-98DB95E1EB7F}"/>
              </a:ext>
            </a:extLst>
          </p:cNvPr>
          <p:cNvSpPr>
            <a:spLocks noGrp="1"/>
          </p:cNvSpPr>
          <p:nvPr>
            <p:ph type="title"/>
          </p:nvPr>
        </p:nvSpPr>
        <p:spPr>
          <a:xfrm>
            <a:off x="2158420" y="2853175"/>
            <a:ext cx="8510016" cy="1290653"/>
          </a:xfrm>
        </p:spPr>
        <p:txBody>
          <a:bodyPr anchor="t"/>
          <a:lstStyle>
            <a:lvl1pPr>
              <a:lnSpc>
                <a:spcPct val="100000"/>
              </a:lnSpc>
              <a:defRPr sz="2600" b="0" baseline="0">
                <a:solidFill>
                  <a:srgbClr val="000000"/>
                </a:solidFill>
                <a:latin typeface="+mj-lt"/>
              </a:defRPr>
            </a:lvl1pPr>
          </a:lstStyle>
          <a:p>
            <a:r>
              <a:rPr lang="en-US"/>
              <a:t>Click to edit Master title style</a:t>
            </a:r>
          </a:p>
        </p:txBody>
      </p:sp>
      <p:sp>
        <p:nvSpPr>
          <p:cNvPr id="11" name="Text Placeholder 14">
            <a:extLst>
              <a:ext uri="{FF2B5EF4-FFF2-40B4-BE49-F238E27FC236}">
                <a16:creationId xmlns:a16="http://schemas.microsoft.com/office/drawing/2014/main" id="{94A9E314-B7D4-4BB6-AA6D-0A8428E614D8}"/>
              </a:ext>
            </a:extLst>
          </p:cNvPr>
          <p:cNvSpPr>
            <a:spLocks noGrp="1"/>
          </p:cNvSpPr>
          <p:nvPr>
            <p:ph type="body" sz="quarter" idx="10" hasCustomPrompt="1"/>
          </p:nvPr>
        </p:nvSpPr>
        <p:spPr>
          <a:xfrm>
            <a:off x="752856" y="2853176"/>
            <a:ext cx="996116" cy="398024"/>
          </a:xfrm>
        </p:spPr>
        <p:txBody>
          <a:bodyPr anchor="b"/>
          <a:lstStyle>
            <a:lvl1pPr marL="0" indent="0" algn="r">
              <a:lnSpc>
                <a:spcPct val="90000"/>
              </a:lnSpc>
              <a:spcBef>
                <a:spcPts val="0"/>
              </a:spcBef>
              <a:buNone/>
              <a:defRPr sz="2800" b="0">
                <a:solidFill>
                  <a:schemeClr val="tx1"/>
                </a:solidFill>
                <a:latin typeface="+mj-lt"/>
                <a:cs typeface="Arial" panose="020B0604020202020204" pitchFamily="34" charset="0"/>
              </a:defRPr>
            </a:lvl1pPr>
          </a:lstStyle>
          <a:p>
            <a:pPr lvl="0"/>
            <a:r>
              <a:rPr lang="en-US"/>
              <a:t>No.</a:t>
            </a:r>
          </a:p>
        </p:txBody>
      </p:sp>
      <p:grpSp>
        <p:nvGrpSpPr>
          <p:cNvPr id="13" name="Group 12">
            <a:extLst>
              <a:ext uri="{FF2B5EF4-FFF2-40B4-BE49-F238E27FC236}">
                <a16:creationId xmlns:a16="http://schemas.microsoft.com/office/drawing/2014/main" id="{FDC413D7-5252-400A-9868-16D49A4AD937}"/>
              </a:ext>
            </a:extLst>
          </p:cNvPr>
          <p:cNvGrpSpPr/>
          <p:nvPr userDrawn="1"/>
        </p:nvGrpSpPr>
        <p:grpSpPr>
          <a:xfrm>
            <a:off x="6592824" y="5888736"/>
            <a:ext cx="5049564" cy="499887"/>
            <a:chOff x="6592824" y="5888736"/>
            <a:chExt cx="5049564" cy="499887"/>
          </a:xfrm>
        </p:grpSpPr>
        <p:pic>
          <p:nvPicPr>
            <p:cNvPr id="17" name="Picture 16">
              <a:extLst>
                <a:ext uri="{FF2B5EF4-FFF2-40B4-BE49-F238E27FC236}">
                  <a16:creationId xmlns:a16="http://schemas.microsoft.com/office/drawing/2014/main" id="{7B74B266-6B9D-4507-BF31-4848B2F7D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8" name="Picture 17">
              <a:extLst>
                <a:ext uri="{FF2B5EF4-FFF2-40B4-BE49-F238E27FC236}">
                  <a16:creationId xmlns:a16="http://schemas.microsoft.com/office/drawing/2014/main" id="{BE909ADB-69E7-4894-AFED-2B71686459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19" name="Picture 18">
              <a:extLst>
                <a:ext uri="{FF2B5EF4-FFF2-40B4-BE49-F238E27FC236}">
                  <a16:creationId xmlns:a16="http://schemas.microsoft.com/office/drawing/2014/main" id="{BC70C69D-E8F9-40CF-A0C8-5D5CA877A9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21" name="Picture Placeholder 19">
            <a:extLst>
              <a:ext uri="{FF2B5EF4-FFF2-40B4-BE49-F238E27FC236}">
                <a16:creationId xmlns:a16="http://schemas.microsoft.com/office/drawing/2014/main" id="{1C6C8882-4EA0-474F-9309-847A14F14BF6}"/>
              </a:ext>
            </a:extLst>
          </p:cNvPr>
          <p:cNvSpPr>
            <a:spLocks noGrp="1"/>
          </p:cNvSpPr>
          <p:nvPr>
            <p:ph type="pic" sz="quarter" idx="11" hasCustomPrompt="1"/>
          </p:nvPr>
        </p:nvSpPr>
        <p:spPr>
          <a:xfrm>
            <a:off x="1216152" y="541215"/>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3573917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4ABF-8285-4644-9357-0F9177EC11D4}"/>
              </a:ext>
            </a:extLst>
          </p:cNvPr>
          <p:cNvSpPr>
            <a:spLocks noGrp="1"/>
          </p:cNvSpPr>
          <p:nvPr>
            <p:ph type="title"/>
          </p:nvPr>
        </p:nvSpPr>
        <p:spPr/>
        <p:txBody>
          <a:bodyPr/>
          <a:lstStyle/>
          <a:p>
            <a:r>
              <a:rPr lang="en-US"/>
              <a:t>Click to edit Master title style</a:t>
            </a:r>
          </a:p>
        </p:txBody>
      </p:sp>
      <p:sp>
        <p:nvSpPr>
          <p:cNvPr id="7" name="Picture Placeholder 19">
            <a:extLst>
              <a:ext uri="{FF2B5EF4-FFF2-40B4-BE49-F238E27FC236}">
                <a16:creationId xmlns:a16="http://schemas.microsoft.com/office/drawing/2014/main" id="{899D399C-AFD4-4221-804D-812578CEB087}"/>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
        <p:nvSpPr>
          <p:cNvPr id="5" name="Date Placeholder 4">
            <a:extLst>
              <a:ext uri="{FF2B5EF4-FFF2-40B4-BE49-F238E27FC236}">
                <a16:creationId xmlns:a16="http://schemas.microsoft.com/office/drawing/2014/main" id="{CA48305F-5B2F-4E76-A6AC-FD18A6401B92}"/>
              </a:ext>
            </a:extLst>
          </p:cNvPr>
          <p:cNvSpPr>
            <a:spLocks noGrp="1"/>
          </p:cNvSpPr>
          <p:nvPr>
            <p:ph type="dt" sz="half" idx="12"/>
          </p:nvPr>
        </p:nvSpPr>
        <p:spPr/>
        <p:txBody>
          <a:bodyPr/>
          <a:lstStyle/>
          <a:p>
            <a:endParaRPr lang="en-US"/>
          </a:p>
        </p:txBody>
      </p:sp>
      <p:sp>
        <p:nvSpPr>
          <p:cNvPr id="6" name="Footer Placeholder 5">
            <a:extLst>
              <a:ext uri="{FF2B5EF4-FFF2-40B4-BE49-F238E27FC236}">
                <a16:creationId xmlns:a16="http://schemas.microsoft.com/office/drawing/2014/main" id="{9DD574E9-8AAD-43BD-B5C0-5937B1919D7B}"/>
              </a:ext>
            </a:extLst>
          </p:cNvPr>
          <p:cNvSpPr>
            <a:spLocks noGrp="1"/>
          </p:cNvSpPr>
          <p:nvPr>
            <p:ph type="ftr" sz="quarter" idx="13"/>
          </p:nvPr>
        </p:nvSpPr>
        <p:spPr/>
        <p:txBody>
          <a:bodyPr/>
          <a:lstStyle/>
          <a:p>
            <a:r>
              <a:rPr lang="en-US"/>
              <a:t>Presentation footer</a:t>
            </a:r>
          </a:p>
        </p:txBody>
      </p:sp>
      <p:sp>
        <p:nvSpPr>
          <p:cNvPr id="9" name="Slide Number Placeholder 8">
            <a:extLst>
              <a:ext uri="{FF2B5EF4-FFF2-40B4-BE49-F238E27FC236}">
                <a16:creationId xmlns:a16="http://schemas.microsoft.com/office/drawing/2014/main" id="{DF70E896-9F71-4306-97DA-CB5A180B1EFD}"/>
              </a:ext>
            </a:extLst>
          </p:cNvPr>
          <p:cNvSpPr>
            <a:spLocks noGrp="1"/>
          </p:cNvSpPr>
          <p:nvPr>
            <p:ph type="sldNum" sz="quarter" idx="14"/>
          </p:nvPr>
        </p:nvSpPr>
        <p:spPr/>
        <p:txBody>
          <a:bodyPr/>
          <a:lstStyle/>
          <a:p>
            <a:fld id="{3808C448-2B92-4E28-8794-DB124B0828FC}" type="slidenum">
              <a:rPr lang="en-US" smtClean="0"/>
              <a:pPr/>
              <a:t>‹#›</a:t>
            </a:fld>
            <a:endParaRPr lang="en-US"/>
          </a:p>
        </p:txBody>
      </p:sp>
      <p:sp>
        <p:nvSpPr>
          <p:cNvPr id="11" name="Text Placeholder 10">
            <a:extLst>
              <a:ext uri="{FF2B5EF4-FFF2-40B4-BE49-F238E27FC236}">
                <a16:creationId xmlns:a16="http://schemas.microsoft.com/office/drawing/2014/main" id="{B3C8BB66-6B2F-41FD-82D3-0297FE75A854}"/>
              </a:ext>
            </a:extLst>
          </p:cNvPr>
          <p:cNvSpPr>
            <a:spLocks noGrp="1"/>
          </p:cNvSpPr>
          <p:nvPr>
            <p:ph type="body" sz="quarter" idx="15"/>
          </p:nvPr>
        </p:nvSpPr>
        <p:spPr>
          <a:xfrm>
            <a:off x="549275" y="1479550"/>
            <a:ext cx="11090275" cy="4438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931006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 ic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2441448" y="1417320"/>
            <a:ext cx="9198864" cy="4178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548639" y="1417636"/>
            <a:ext cx="1602921" cy="1600200"/>
          </a:xfrm>
          <a:no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2" name="Date Placeholder 1">
            <a:extLst>
              <a:ext uri="{FF2B5EF4-FFF2-40B4-BE49-F238E27FC236}">
                <a16:creationId xmlns:a16="http://schemas.microsoft.com/office/drawing/2014/main" id="{BD8DE9AF-B4F8-4199-B903-7A5D26C1D83E}"/>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E18C0F57-CBD4-45DD-B78F-23E7B57C94F4}"/>
              </a:ext>
            </a:extLst>
          </p:cNvPr>
          <p:cNvSpPr>
            <a:spLocks noGrp="1"/>
          </p:cNvSpPr>
          <p:nvPr>
            <p:ph type="ftr" sz="quarter" idx="15"/>
          </p:nvPr>
        </p:nvSpPr>
        <p:spPr/>
        <p:txBody>
          <a:bodyPr/>
          <a:lstStyle/>
          <a:p>
            <a:r>
              <a:rPr lang="en-US"/>
              <a:t>Presentation footer</a:t>
            </a:r>
          </a:p>
        </p:txBody>
      </p:sp>
      <p:sp>
        <p:nvSpPr>
          <p:cNvPr id="5" name="Slide Number Placeholder 4">
            <a:extLst>
              <a:ext uri="{FF2B5EF4-FFF2-40B4-BE49-F238E27FC236}">
                <a16:creationId xmlns:a16="http://schemas.microsoft.com/office/drawing/2014/main" id="{B22FC826-DB9C-4B91-BA36-B877874BF61F}"/>
              </a:ext>
            </a:extLst>
          </p:cNvPr>
          <p:cNvSpPr>
            <a:spLocks noGrp="1"/>
          </p:cNvSpPr>
          <p:nvPr>
            <p:ph type="sldNum" sz="quarter" idx="16"/>
          </p:nvPr>
        </p:nvSpPr>
        <p:spPr/>
        <p:txBody>
          <a:bodyPr/>
          <a:lstStyle/>
          <a:p>
            <a:fld id="{3808C448-2B92-4E28-8794-DB124B0828FC}" type="slidenum">
              <a:rPr lang="en-US" smtClean="0"/>
              <a:pPr/>
              <a:t>‹#›</a:t>
            </a:fld>
            <a:endParaRPr lang="en-US"/>
          </a:p>
        </p:txBody>
      </p:sp>
      <p:sp>
        <p:nvSpPr>
          <p:cNvPr id="6" name="Title 5">
            <a:extLst>
              <a:ext uri="{FF2B5EF4-FFF2-40B4-BE49-F238E27FC236}">
                <a16:creationId xmlns:a16="http://schemas.microsoft.com/office/drawing/2014/main" id="{40B7EA9E-152F-43C8-BDC2-5A0F182FCB7C}"/>
              </a:ext>
            </a:extLst>
          </p:cNvPr>
          <p:cNvSpPr>
            <a:spLocks noGrp="1"/>
          </p:cNvSpPr>
          <p:nvPr>
            <p:ph type="title"/>
          </p:nvPr>
        </p:nvSpPr>
        <p:spPr/>
        <p:txBody>
          <a:bodyPr/>
          <a:lstStyle/>
          <a:p>
            <a:r>
              <a:rPr lang="en-US"/>
              <a:t>Click to edit Master title style</a:t>
            </a:r>
          </a:p>
        </p:txBody>
      </p:sp>
      <p:sp>
        <p:nvSpPr>
          <p:cNvPr id="16" name="Picture Placeholder 19">
            <a:extLst>
              <a:ext uri="{FF2B5EF4-FFF2-40B4-BE49-F238E27FC236}">
                <a16:creationId xmlns:a16="http://schemas.microsoft.com/office/drawing/2014/main" id="{69C62A1F-6784-45FB-9088-369F480FC4D5}"/>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318873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3413760" cy="4178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4511040" y="1417638"/>
            <a:ext cx="7129272" cy="4178808"/>
          </a:xfrm>
          <a:noFill/>
        </p:spPr>
        <p:txBody>
          <a:bodyPr anchor="ctr"/>
          <a:lstStyle>
            <a:lvl1pPr marL="0" indent="0" algn="ctr">
              <a:lnSpc>
                <a:spcPct val="100000"/>
              </a:lnSpc>
              <a:buNone/>
              <a:defRPr sz="1200" b="0" i="1">
                <a:solidFill>
                  <a:srgbClr val="626568"/>
                </a:solidFill>
              </a:defRPr>
            </a:lvl1pPr>
          </a:lstStyle>
          <a:p>
            <a:r>
              <a:rPr lang="en-US"/>
              <a:t>Click icon to add picture</a:t>
            </a:r>
          </a:p>
        </p:txBody>
      </p:sp>
      <p:sp>
        <p:nvSpPr>
          <p:cNvPr id="2" name="Date Placeholder 1">
            <a:extLst>
              <a:ext uri="{FF2B5EF4-FFF2-40B4-BE49-F238E27FC236}">
                <a16:creationId xmlns:a16="http://schemas.microsoft.com/office/drawing/2014/main" id="{386332A5-8F66-4973-8EFC-6A7D7042CA0D}"/>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968956BF-9EF3-4466-A69E-EC028616D4A6}"/>
              </a:ext>
            </a:extLst>
          </p:cNvPr>
          <p:cNvSpPr>
            <a:spLocks noGrp="1"/>
          </p:cNvSpPr>
          <p:nvPr>
            <p:ph type="ftr" sz="quarter" idx="15"/>
          </p:nvPr>
        </p:nvSpPr>
        <p:spPr/>
        <p:txBody>
          <a:bodyPr/>
          <a:lstStyle/>
          <a:p>
            <a:r>
              <a:rPr lang="en-US"/>
              <a:t>Presentation footer</a:t>
            </a:r>
          </a:p>
        </p:txBody>
      </p:sp>
      <p:sp>
        <p:nvSpPr>
          <p:cNvPr id="5" name="Slide Number Placeholder 4">
            <a:extLst>
              <a:ext uri="{FF2B5EF4-FFF2-40B4-BE49-F238E27FC236}">
                <a16:creationId xmlns:a16="http://schemas.microsoft.com/office/drawing/2014/main" id="{780F4F67-8BA4-4D0A-B571-F3323F7305F6}"/>
              </a:ext>
            </a:extLst>
          </p:cNvPr>
          <p:cNvSpPr>
            <a:spLocks noGrp="1"/>
          </p:cNvSpPr>
          <p:nvPr>
            <p:ph type="sldNum" sz="quarter" idx="16"/>
          </p:nvPr>
        </p:nvSpPr>
        <p:spPr/>
        <p:txBody>
          <a:bodyPr/>
          <a:lstStyle/>
          <a:p>
            <a:fld id="{3808C448-2B92-4E28-8794-DB124B0828FC}" type="slidenum">
              <a:rPr lang="en-US" smtClean="0"/>
              <a:pPr/>
              <a:t>‹#›</a:t>
            </a:fld>
            <a:endParaRPr lang="en-US"/>
          </a:p>
        </p:txBody>
      </p:sp>
      <p:sp>
        <p:nvSpPr>
          <p:cNvPr id="6" name="Title 5">
            <a:extLst>
              <a:ext uri="{FF2B5EF4-FFF2-40B4-BE49-F238E27FC236}">
                <a16:creationId xmlns:a16="http://schemas.microsoft.com/office/drawing/2014/main" id="{3E4D4188-66C3-45D8-BF8F-91575BAA984F}"/>
              </a:ext>
            </a:extLst>
          </p:cNvPr>
          <p:cNvSpPr>
            <a:spLocks noGrp="1"/>
          </p:cNvSpPr>
          <p:nvPr>
            <p:ph type="title"/>
          </p:nvPr>
        </p:nvSpPr>
        <p:spPr/>
        <p:txBody>
          <a:bodyPr/>
          <a:lstStyle/>
          <a:p>
            <a:r>
              <a:rPr lang="en-US"/>
              <a:t>Click to edit Master title style</a:t>
            </a:r>
          </a:p>
        </p:txBody>
      </p:sp>
      <p:sp>
        <p:nvSpPr>
          <p:cNvPr id="16" name="Picture Placeholder 19">
            <a:extLst>
              <a:ext uri="{FF2B5EF4-FFF2-40B4-BE49-F238E27FC236}">
                <a16:creationId xmlns:a16="http://schemas.microsoft.com/office/drawing/2014/main" id="{689D84BD-5B4E-41EC-8882-2418405C0812}"/>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3654681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6278880" cy="502920"/>
          </a:xfrm>
        </p:spPr>
        <p:txBody>
          <a:bodyPr/>
          <a:lstStyle>
            <a:lvl1pPr marL="0" indent="0">
              <a:buNone/>
              <a:defRPr/>
            </a:lvl1pPr>
          </a:lstStyle>
          <a:p>
            <a:pPr lvl="0"/>
            <a:r>
              <a:rPr lang="en-US"/>
              <a:t>Edit Master text styles</a:t>
            </a:r>
          </a:p>
        </p:txBody>
      </p:sp>
      <p:grpSp>
        <p:nvGrpSpPr>
          <p:cNvPr id="16" name="Group 4">
            <a:extLst>
              <a:ext uri="{FF2B5EF4-FFF2-40B4-BE49-F238E27FC236}">
                <a16:creationId xmlns:a16="http://schemas.microsoft.com/office/drawing/2014/main" id="{ECEE9EA2-3769-4C5B-ACBC-FCCD9C97221E}"/>
              </a:ext>
            </a:extLst>
          </p:cNvPr>
          <p:cNvGrpSpPr>
            <a:grpSpLocks noChangeAspect="1"/>
          </p:cNvGrpSpPr>
          <p:nvPr userDrawn="1"/>
        </p:nvGrpSpPr>
        <p:grpSpPr bwMode="auto">
          <a:xfrm>
            <a:off x="3600451" y="935039"/>
            <a:ext cx="4991100" cy="4987925"/>
            <a:chOff x="1701" y="589"/>
            <a:chExt cx="2358" cy="3142"/>
          </a:xfrm>
        </p:grpSpPr>
        <p:sp>
          <p:nvSpPr>
            <p:cNvPr id="19" name="Freeform 6">
              <a:extLst>
                <a:ext uri="{FF2B5EF4-FFF2-40B4-BE49-F238E27FC236}">
                  <a16:creationId xmlns:a16="http://schemas.microsoft.com/office/drawing/2014/main" id="{082E88CE-FBE0-4016-9646-95115E289FB6}"/>
                </a:ext>
              </a:extLst>
            </p:cNvPr>
            <p:cNvSpPr>
              <a:spLocks/>
            </p:cNvSpPr>
            <p:nvPr userDrawn="1"/>
          </p:nvSpPr>
          <p:spPr bwMode="auto">
            <a:xfrm>
              <a:off x="2079" y="879"/>
              <a:ext cx="1606" cy="2104"/>
            </a:xfrm>
            <a:custGeom>
              <a:avLst/>
              <a:gdLst>
                <a:gd name="T0" fmla="*/ 1412 w 1606"/>
                <a:gd name="T1" fmla="*/ 324 h 2104"/>
                <a:gd name="T2" fmla="*/ 1482 w 1606"/>
                <a:gd name="T3" fmla="*/ 444 h 2104"/>
                <a:gd name="T4" fmla="*/ 1536 w 1606"/>
                <a:gd name="T5" fmla="*/ 575 h 2104"/>
                <a:gd name="T6" fmla="*/ 1576 w 1606"/>
                <a:gd name="T7" fmla="*/ 721 h 2104"/>
                <a:gd name="T8" fmla="*/ 1598 w 1606"/>
                <a:gd name="T9" fmla="*/ 881 h 2104"/>
                <a:gd name="T10" fmla="*/ 1606 w 1606"/>
                <a:gd name="T11" fmla="*/ 1053 h 2104"/>
                <a:gd name="T12" fmla="*/ 1602 w 1606"/>
                <a:gd name="T13" fmla="*/ 1171 h 2104"/>
                <a:gd name="T14" fmla="*/ 1584 w 1606"/>
                <a:gd name="T15" fmla="*/ 1335 h 2104"/>
                <a:gd name="T16" fmla="*/ 1552 w 1606"/>
                <a:gd name="T17" fmla="*/ 1485 h 2104"/>
                <a:gd name="T18" fmla="*/ 1502 w 1606"/>
                <a:gd name="T19" fmla="*/ 1621 h 2104"/>
                <a:gd name="T20" fmla="*/ 1438 w 1606"/>
                <a:gd name="T21" fmla="*/ 1745 h 2104"/>
                <a:gd name="T22" fmla="*/ 1385 w 1606"/>
                <a:gd name="T23" fmla="*/ 1819 h 2104"/>
                <a:gd name="T24" fmla="*/ 1297 w 1606"/>
                <a:gd name="T25" fmla="*/ 1917 h 2104"/>
                <a:gd name="T26" fmla="*/ 1201 w 1606"/>
                <a:gd name="T27" fmla="*/ 1993 h 2104"/>
                <a:gd name="T28" fmla="*/ 1093 w 1606"/>
                <a:gd name="T29" fmla="*/ 2051 h 2104"/>
                <a:gd name="T30" fmla="*/ 975 w 1606"/>
                <a:gd name="T31" fmla="*/ 2086 h 2104"/>
                <a:gd name="T32" fmla="*/ 847 w 1606"/>
                <a:gd name="T33" fmla="*/ 2104 h 2104"/>
                <a:gd name="T34" fmla="*/ 757 w 1606"/>
                <a:gd name="T35" fmla="*/ 2104 h 2104"/>
                <a:gd name="T36" fmla="*/ 629 w 1606"/>
                <a:gd name="T37" fmla="*/ 2086 h 2104"/>
                <a:gd name="T38" fmla="*/ 513 w 1606"/>
                <a:gd name="T39" fmla="*/ 2051 h 2104"/>
                <a:gd name="T40" fmla="*/ 405 w 1606"/>
                <a:gd name="T41" fmla="*/ 1993 h 2104"/>
                <a:gd name="T42" fmla="*/ 307 w 1606"/>
                <a:gd name="T43" fmla="*/ 1917 h 2104"/>
                <a:gd name="T44" fmla="*/ 219 w 1606"/>
                <a:gd name="T45" fmla="*/ 1819 h 2104"/>
                <a:gd name="T46" fmla="*/ 168 w 1606"/>
                <a:gd name="T47" fmla="*/ 1745 h 2104"/>
                <a:gd name="T48" fmla="*/ 104 w 1606"/>
                <a:gd name="T49" fmla="*/ 1621 h 2104"/>
                <a:gd name="T50" fmla="*/ 54 w 1606"/>
                <a:gd name="T51" fmla="*/ 1485 h 2104"/>
                <a:gd name="T52" fmla="*/ 22 w 1606"/>
                <a:gd name="T53" fmla="*/ 1335 h 2104"/>
                <a:gd name="T54" fmla="*/ 4 w 1606"/>
                <a:gd name="T55" fmla="*/ 1171 h 2104"/>
                <a:gd name="T56" fmla="*/ 0 w 1606"/>
                <a:gd name="T57" fmla="*/ 1053 h 2104"/>
                <a:gd name="T58" fmla="*/ 8 w 1606"/>
                <a:gd name="T59" fmla="*/ 881 h 2104"/>
                <a:gd name="T60" fmla="*/ 30 w 1606"/>
                <a:gd name="T61" fmla="*/ 721 h 2104"/>
                <a:gd name="T62" fmla="*/ 70 w 1606"/>
                <a:gd name="T63" fmla="*/ 575 h 2104"/>
                <a:gd name="T64" fmla="*/ 124 w 1606"/>
                <a:gd name="T65" fmla="*/ 444 h 2104"/>
                <a:gd name="T66" fmla="*/ 192 w 1606"/>
                <a:gd name="T67" fmla="*/ 324 h 2104"/>
                <a:gd name="T68" fmla="*/ 247 w 1606"/>
                <a:gd name="T69" fmla="*/ 252 h 2104"/>
                <a:gd name="T70" fmla="*/ 339 w 1606"/>
                <a:gd name="T71" fmla="*/ 162 h 2104"/>
                <a:gd name="T72" fmla="*/ 439 w 1606"/>
                <a:gd name="T73" fmla="*/ 90 h 2104"/>
                <a:gd name="T74" fmla="*/ 551 w 1606"/>
                <a:gd name="T75" fmla="*/ 40 h 2104"/>
                <a:gd name="T76" fmla="*/ 671 w 1606"/>
                <a:gd name="T77" fmla="*/ 10 h 2104"/>
                <a:gd name="T78" fmla="*/ 803 w 1606"/>
                <a:gd name="T79" fmla="*/ 0 h 2104"/>
                <a:gd name="T80" fmla="*/ 891 w 1606"/>
                <a:gd name="T81" fmla="*/ 4 h 2104"/>
                <a:gd name="T82" fmla="*/ 1015 w 1606"/>
                <a:gd name="T83" fmla="*/ 28 h 2104"/>
                <a:gd name="T84" fmla="*/ 1129 w 1606"/>
                <a:gd name="T85" fmla="*/ 72 h 2104"/>
                <a:gd name="T86" fmla="*/ 1233 w 1606"/>
                <a:gd name="T87" fmla="*/ 136 h 2104"/>
                <a:gd name="T88" fmla="*/ 1327 w 1606"/>
                <a:gd name="T89" fmla="*/ 22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6" h="2104">
                  <a:moveTo>
                    <a:pt x="1385" y="288"/>
                  </a:moveTo>
                  <a:lnTo>
                    <a:pt x="1385" y="288"/>
                  </a:lnTo>
                  <a:lnTo>
                    <a:pt x="1412" y="324"/>
                  </a:lnTo>
                  <a:lnTo>
                    <a:pt x="1438" y="362"/>
                  </a:lnTo>
                  <a:lnTo>
                    <a:pt x="1460" y="402"/>
                  </a:lnTo>
                  <a:lnTo>
                    <a:pt x="1482" y="444"/>
                  </a:lnTo>
                  <a:lnTo>
                    <a:pt x="1502" y="486"/>
                  </a:lnTo>
                  <a:lnTo>
                    <a:pt x="1520" y="529"/>
                  </a:lnTo>
                  <a:lnTo>
                    <a:pt x="1536" y="575"/>
                  </a:lnTo>
                  <a:lnTo>
                    <a:pt x="1552" y="621"/>
                  </a:lnTo>
                  <a:lnTo>
                    <a:pt x="1564" y="671"/>
                  </a:lnTo>
                  <a:lnTo>
                    <a:pt x="1576" y="721"/>
                  </a:lnTo>
                  <a:lnTo>
                    <a:pt x="1584" y="773"/>
                  </a:lnTo>
                  <a:lnTo>
                    <a:pt x="1592" y="825"/>
                  </a:lnTo>
                  <a:lnTo>
                    <a:pt x="1598" y="881"/>
                  </a:lnTo>
                  <a:lnTo>
                    <a:pt x="1602" y="937"/>
                  </a:lnTo>
                  <a:lnTo>
                    <a:pt x="1606" y="993"/>
                  </a:lnTo>
                  <a:lnTo>
                    <a:pt x="1606" y="1053"/>
                  </a:lnTo>
                  <a:lnTo>
                    <a:pt x="1606" y="1053"/>
                  </a:lnTo>
                  <a:lnTo>
                    <a:pt x="1606" y="1113"/>
                  </a:lnTo>
                  <a:lnTo>
                    <a:pt x="1602" y="1171"/>
                  </a:lnTo>
                  <a:lnTo>
                    <a:pt x="1598" y="1227"/>
                  </a:lnTo>
                  <a:lnTo>
                    <a:pt x="1592" y="1281"/>
                  </a:lnTo>
                  <a:lnTo>
                    <a:pt x="1584" y="1335"/>
                  </a:lnTo>
                  <a:lnTo>
                    <a:pt x="1576" y="1385"/>
                  </a:lnTo>
                  <a:lnTo>
                    <a:pt x="1564" y="1437"/>
                  </a:lnTo>
                  <a:lnTo>
                    <a:pt x="1552" y="1485"/>
                  </a:lnTo>
                  <a:lnTo>
                    <a:pt x="1536" y="1533"/>
                  </a:lnTo>
                  <a:lnTo>
                    <a:pt x="1520" y="1577"/>
                  </a:lnTo>
                  <a:lnTo>
                    <a:pt x="1502" y="1621"/>
                  </a:lnTo>
                  <a:lnTo>
                    <a:pt x="1482" y="1665"/>
                  </a:lnTo>
                  <a:lnTo>
                    <a:pt x="1462" y="1705"/>
                  </a:lnTo>
                  <a:lnTo>
                    <a:pt x="1438" y="1745"/>
                  </a:lnTo>
                  <a:lnTo>
                    <a:pt x="1414" y="1783"/>
                  </a:lnTo>
                  <a:lnTo>
                    <a:pt x="1385" y="1819"/>
                  </a:lnTo>
                  <a:lnTo>
                    <a:pt x="1385" y="1819"/>
                  </a:lnTo>
                  <a:lnTo>
                    <a:pt x="1357" y="1855"/>
                  </a:lnTo>
                  <a:lnTo>
                    <a:pt x="1329" y="1887"/>
                  </a:lnTo>
                  <a:lnTo>
                    <a:pt x="1297" y="1917"/>
                  </a:lnTo>
                  <a:lnTo>
                    <a:pt x="1267" y="1945"/>
                  </a:lnTo>
                  <a:lnTo>
                    <a:pt x="1233" y="1971"/>
                  </a:lnTo>
                  <a:lnTo>
                    <a:pt x="1201" y="1993"/>
                  </a:lnTo>
                  <a:lnTo>
                    <a:pt x="1165" y="2015"/>
                  </a:lnTo>
                  <a:lnTo>
                    <a:pt x="1129" y="2033"/>
                  </a:lnTo>
                  <a:lnTo>
                    <a:pt x="1093" y="2051"/>
                  </a:lnTo>
                  <a:lnTo>
                    <a:pt x="1055" y="2065"/>
                  </a:lnTo>
                  <a:lnTo>
                    <a:pt x="1015" y="2076"/>
                  </a:lnTo>
                  <a:lnTo>
                    <a:pt x="975" y="2086"/>
                  </a:lnTo>
                  <a:lnTo>
                    <a:pt x="933" y="2094"/>
                  </a:lnTo>
                  <a:lnTo>
                    <a:pt x="891" y="2100"/>
                  </a:lnTo>
                  <a:lnTo>
                    <a:pt x="847" y="2104"/>
                  </a:lnTo>
                  <a:lnTo>
                    <a:pt x="803" y="2104"/>
                  </a:lnTo>
                  <a:lnTo>
                    <a:pt x="803" y="2104"/>
                  </a:lnTo>
                  <a:lnTo>
                    <a:pt x="757" y="2104"/>
                  </a:lnTo>
                  <a:lnTo>
                    <a:pt x="713" y="2100"/>
                  </a:lnTo>
                  <a:lnTo>
                    <a:pt x="671" y="2094"/>
                  </a:lnTo>
                  <a:lnTo>
                    <a:pt x="629" y="2086"/>
                  </a:lnTo>
                  <a:lnTo>
                    <a:pt x="589" y="2076"/>
                  </a:lnTo>
                  <a:lnTo>
                    <a:pt x="551" y="2065"/>
                  </a:lnTo>
                  <a:lnTo>
                    <a:pt x="513" y="2051"/>
                  </a:lnTo>
                  <a:lnTo>
                    <a:pt x="475" y="2033"/>
                  </a:lnTo>
                  <a:lnTo>
                    <a:pt x="439" y="2015"/>
                  </a:lnTo>
                  <a:lnTo>
                    <a:pt x="405" y="1993"/>
                  </a:lnTo>
                  <a:lnTo>
                    <a:pt x="371" y="1971"/>
                  </a:lnTo>
                  <a:lnTo>
                    <a:pt x="339" y="1945"/>
                  </a:lnTo>
                  <a:lnTo>
                    <a:pt x="307" y="1917"/>
                  </a:lnTo>
                  <a:lnTo>
                    <a:pt x="277" y="1887"/>
                  </a:lnTo>
                  <a:lnTo>
                    <a:pt x="247" y="1855"/>
                  </a:lnTo>
                  <a:lnTo>
                    <a:pt x="219" y="1819"/>
                  </a:lnTo>
                  <a:lnTo>
                    <a:pt x="219" y="1819"/>
                  </a:lnTo>
                  <a:lnTo>
                    <a:pt x="192" y="1783"/>
                  </a:lnTo>
                  <a:lnTo>
                    <a:pt x="168" y="1745"/>
                  </a:lnTo>
                  <a:lnTo>
                    <a:pt x="144" y="1705"/>
                  </a:lnTo>
                  <a:lnTo>
                    <a:pt x="124" y="1665"/>
                  </a:lnTo>
                  <a:lnTo>
                    <a:pt x="104" y="1621"/>
                  </a:lnTo>
                  <a:lnTo>
                    <a:pt x="86" y="1577"/>
                  </a:lnTo>
                  <a:lnTo>
                    <a:pt x="70" y="1533"/>
                  </a:lnTo>
                  <a:lnTo>
                    <a:pt x="54" y="1485"/>
                  </a:lnTo>
                  <a:lnTo>
                    <a:pt x="42" y="1437"/>
                  </a:lnTo>
                  <a:lnTo>
                    <a:pt x="30" y="1385"/>
                  </a:lnTo>
                  <a:lnTo>
                    <a:pt x="22" y="1335"/>
                  </a:lnTo>
                  <a:lnTo>
                    <a:pt x="14" y="1281"/>
                  </a:lnTo>
                  <a:lnTo>
                    <a:pt x="8" y="1227"/>
                  </a:lnTo>
                  <a:lnTo>
                    <a:pt x="4" y="1171"/>
                  </a:lnTo>
                  <a:lnTo>
                    <a:pt x="0" y="1113"/>
                  </a:lnTo>
                  <a:lnTo>
                    <a:pt x="0" y="1053"/>
                  </a:lnTo>
                  <a:lnTo>
                    <a:pt x="0" y="1053"/>
                  </a:lnTo>
                  <a:lnTo>
                    <a:pt x="0" y="993"/>
                  </a:lnTo>
                  <a:lnTo>
                    <a:pt x="4" y="937"/>
                  </a:lnTo>
                  <a:lnTo>
                    <a:pt x="8" y="881"/>
                  </a:lnTo>
                  <a:lnTo>
                    <a:pt x="14" y="825"/>
                  </a:lnTo>
                  <a:lnTo>
                    <a:pt x="22" y="773"/>
                  </a:lnTo>
                  <a:lnTo>
                    <a:pt x="30" y="721"/>
                  </a:lnTo>
                  <a:lnTo>
                    <a:pt x="42" y="671"/>
                  </a:lnTo>
                  <a:lnTo>
                    <a:pt x="54" y="621"/>
                  </a:lnTo>
                  <a:lnTo>
                    <a:pt x="70" y="575"/>
                  </a:lnTo>
                  <a:lnTo>
                    <a:pt x="86" y="529"/>
                  </a:lnTo>
                  <a:lnTo>
                    <a:pt x="104" y="486"/>
                  </a:lnTo>
                  <a:lnTo>
                    <a:pt x="124" y="444"/>
                  </a:lnTo>
                  <a:lnTo>
                    <a:pt x="144" y="402"/>
                  </a:lnTo>
                  <a:lnTo>
                    <a:pt x="168" y="362"/>
                  </a:lnTo>
                  <a:lnTo>
                    <a:pt x="192" y="324"/>
                  </a:lnTo>
                  <a:lnTo>
                    <a:pt x="219" y="288"/>
                  </a:lnTo>
                  <a:lnTo>
                    <a:pt x="219" y="288"/>
                  </a:lnTo>
                  <a:lnTo>
                    <a:pt x="247" y="252"/>
                  </a:lnTo>
                  <a:lnTo>
                    <a:pt x="277" y="220"/>
                  </a:lnTo>
                  <a:lnTo>
                    <a:pt x="307" y="190"/>
                  </a:lnTo>
                  <a:lnTo>
                    <a:pt x="339" y="162"/>
                  </a:lnTo>
                  <a:lnTo>
                    <a:pt x="371" y="136"/>
                  </a:lnTo>
                  <a:lnTo>
                    <a:pt x="405" y="112"/>
                  </a:lnTo>
                  <a:lnTo>
                    <a:pt x="439" y="90"/>
                  </a:lnTo>
                  <a:lnTo>
                    <a:pt x="475" y="72"/>
                  </a:lnTo>
                  <a:lnTo>
                    <a:pt x="513" y="54"/>
                  </a:lnTo>
                  <a:lnTo>
                    <a:pt x="551" y="40"/>
                  </a:lnTo>
                  <a:lnTo>
                    <a:pt x="589" y="28"/>
                  </a:lnTo>
                  <a:lnTo>
                    <a:pt x="629" y="18"/>
                  </a:lnTo>
                  <a:lnTo>
                    <a:pt x="671" y="10"/>
                  </a:lnTo>
                  <a:lnTo>
                    <a:pt x="713" y="4"/>
                  </a:lnTo>
                  <a:lnTo>
                    <a:pt x="757" y="0"/>
                  </a:lnTo>
                  <a:lnTo>
                    <a:pt x="803" y="0"/>
                  </a:lnTo>
                  <a:lnTo>
                    <a:pt x="803" y="0"/>
                  </a:lnTo>
                  <a:lnTo>
                    <a:pt x="847" y="0"/>
                  </a:lnTo>
                  <a:lnTo>
                    <a:pt x="891" y="4"/>
                  </a:lnTo>
                  <a:lnTo>
                    <a:pt x="933" y="10"/>
                  </a:lnTo>
                  <a:lnTo>
                    <a:pt x="975" y="18"/>
                  </a:lnTo>
                  <a:lnTo>
                    <a:pt x="1015" y="28"/>
                  </a:lnTo>
                  <a:lnTo>
                    <a:pt x="1053" y="40"/>
                  </a:lnTo>
                  <a:lnTo>
                    <a:pt x="1091" y="54"/>
                  </a:lnTo>
                  <a:lnTo>
                    <a:pt x="1129" y="72"/>
                  </a:lnTo>
                  <a:lnTo>
                    <a:pt x="1165" y="90"/>
                  </a:lnTo>
                  <a:lnTo>
                    <a:pt x="1199" y="112"/>
                  </a:lnTo>
                  <a:lnTo>
                    <a:pt x="1233" y="136"/>
                  </a:lnTo>
                  <a:lnTo>
                    <a:pt x="1265" y="162"/>
                  </a:lnTo>
                  <a:lnTo>
                    <a:pt x="1297" y="190"/>
                  </a:lnTo>
                  <a:lnTo>
                    <a:pt x="1327" y="220"/>
                  </a:lnTo>
                  <a:lnTo>
                    <a:pt x="1357" y="252"/>
                  </a:lnTo>
                  <a:lnTo>
                    <a:pt x="138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7">
              <a:extLst>
                <a:ext uri="{FF2B5EF4-FFF2-40B4-BE49-F238E27FC236}">
                  <a16:creationId xmlns:a16="http://schemas.microsoft.com/office/drawing/2014/main" id="{16FE56B9-9AFA-4ED1-9B0C-4F1209CF5EAA}"/>
                </a:ext>
              </a:extLst>
            </p:cNvPr>
            <p:cNvSpPr>
              <a:spLocks/>
            </p:cNvSpPr>
            <p:nvPr userDrawn="1"/>
          </p:nvSpPr>
          <p:spPr bwMode="auto">
            <a:xfrm>
              <a:off x="1701" y="589"/>
              <a:ext cx="2358" cy="3142"/>
            </a:xfrm>
            <a:custGeom>
              <a:avLst/>
              <a:gdLst>
                <a:gd name="T0" fmla="*/ 2210 w 2358"/>
                <a:gd name="T1" fmla="*/ 2075 h 3142"/>
                <a:gd name="T2" fmla="*/ 2264 w 2358"/>
                <a:gd name="T3" fmla="*/ 1951 h 3142"/>
                <a:gd name="T4" fmla="*/ 2306 w 2358"/>
                <a:gd name="T5" fmla="*/ 1815 h 3142"/>
                <a:gd name="T6" fmla="*/ 2336 w 2358"/>
                <a:gd name="T7" fmla="*/ 1669 h 3142"/>
                <a:gd name="T8" fmla="*/ 2354 w 2358"/>
                <a:gd name="T9" fmla="*/ 1513 h 3142"/>
                <a:gd name="T10" fmla="*/ 2358 w 2358"/>
                <a:gd name="T11" fmla="*/ 1347 h 3142"/>
                <a:gd name="T12" fmla="*/ 2354 w 2358"/>
                <a:gd name="T13" fmla="*/ 1195 h 3142"/>
                <a:gd name="T14" fmla="*/ 2328 w 2358"/>
                <a:gd name="T15" fmla="*/ 981 h 3142"/>
                <a:gd name="T16" fmla="*/ 2280 w 2358"/>
                <a:gd name="T17" fmla="*/ 787 h 3142"/>
                <a:gd name="T18" fmla="*/ 2210 w 2358"/>
                <a:gd name="T19" fmla="*/ 614 h 3142"/>
                <a:gd name="T20" fmla="*/ 2116 w 2358"/>
                <a:gd name="T21" fmla="*/ 456 h 3142"/>
                <a:gd name="T22" fmla="*/ 2042 w 2358"/>
                <a:gd name="T23" fmla="*/ 362 h 3142"/>
                <a:gd name="T24" fmla="*/ 1916 w 2358"/>
                <a:gd name="T25" fmla="*/ 240 h 3142"/>
                <a:gd name="T26" fmla="*/ 1772 w 2358"/>
                <a:gd name="T27" fmla="*/ 142 h 3142"/>
                <a:gd name="T28" fmla="*/ 1613 w 2358"/>
                <a:gd name="T29" fmla="*/ 70 h 3142"/>
                <a:gd name="T30" fmla="*/ 1439 w 2358"/>
                <a:gd name="T31" fmla="*/ 24 h 3142"/>
                <a:gd name="T32" fmla="*/ 1247 w 2358"/>
                <a:gd name="T33" fmla="*/ 2 h 3142"/>
                <a:gd name="T34" fmla="*/ 1113 w 2358"/>
                <a:gd name="T35" fmla="*/ 2 h 3142"/>
                <a:gd name="T36" fmla="*/ 923 w 2358"/>
                <a:gd name="T37" fmla="*/ 24 h 3142"/>
                <a:gd name="T38" fmla="*/ 747 w 2358"/>
                <a:gd name="T39" fmla="*/ 70 h 3142"/>
                <a:gd name="T40" fmla="*/ 588 w 2358"/>
                <a:gd name="T41" fmla="*/ 142 h 3142"/>
                <a:gd name="T42" fmla="*/ 444 w 2358"/>
                <a:gd name="T43" fmla="*/ 240 h 3142"/>
                <a:gd name="T44" fmla="*/ 318 w 2358"/>
                <a:gd name="T45" fmla="*/ 362 h 3142"/>
                <a:gd name="T46" fmla="*/ 242 w 2358"/>
                <a:gd name="T47" fmla="*/ 456 h 3142"/>
                <a:gd name="T48" fmla="*/ 150 w 2358"/>
                <a:gd name="T49" fmla="*/ 614 h 3142"/>
                <a:gd name="T50" fmla="*/ 80 w 2358"/>
                <a:gd name="T51" fmla="*/ 787 h 3142"/>
                <a:gd name="T52" fmla="*/ 30 w 2358"/>
                <a:gd name="T53" fmla="*/ 981 h 3142"/>
                <a:gd name="T54" fmla="*/ 4 w 2358"/>
                <a:gd name="T55" fmla="*/ 1195 h 3142"/>
                <a:gd name="T56" fmla="*/ 0 w 2358"/>
                <a:gd name="T57" fmla="*/ 1347 h 3142"/>
                <a:gd name="T58" fmla="*/ 10 w 2358"/>
                <a:gd name="T59" fmla="*/ 1573 h 3142"/>
                <a:gd name="T60" fmla="*/ 44 w 2358"/>
                <a:gd name="T61" fmla="*/ 1781 h 3142"/>
                <a:gd name="T62" fmla="*/ 100 w 2358"/>
                <a:gd name="T63" fmla="*/ 1969 h 3142"/>
                <a:gd name="T64" fmla="*/ 178 w 2358"/>
                <a:gd name="T65" fmla="*/ 2139 h 3142"/>
                <a:gd name="T66" fmla="*/ 278 w 2358"/>
                <a:gd name="T67" fmla="*/ 2289 h 3142"/>
                <a:gd name="T68" fmla="*/ 356 w 2358"/>
                <a:gd name="T69" fmla="*/ 2376 h 3142"/>
                <a:gd name="T70" fmla="*/ 490 w 2358"/>
                <a:gd name="T71" fmla="*/ 2490 h 3142"/>
                <a:gd name="T72" fmla="*/ 641 w 2358"/>
                <a:gd name="T73" fmla="*/ 2578 h 3142"/>
                <a:gd name="T74" fmla="*/ 809 w 2358"/>
                <a:gd name="T75" fmla="*/ 2640 h 3142"/>
                <a:gd name="T76" fmla="*/ 993 w 2358"/>
                <a:gd name="T77" fmla="*/ 2678 h 3142"/>
                <a:gd name="T78" fmla="*/ 1195 w 2358"/>
                <a:gd name="T79" fmla="*/ 2690 h 3142"/>
                <a:gd name="T80" fmla="*/ 1255 w 2358"/>
                <a:gd name="T81" fmla="*/ 2688 h 3142"/>
                <a:gd name="T82" fmla="*/ 2256 w 2358"/>
                <a:gd name="T83" fmla="*/ 3142 h 3142"/>
                <a:gd name="T84" fmla="*/ 1721 w 2358"/>
                <a:gd name="T85" fmla="*/ 2570 h 3142"/>
                <a:gd name="T86" fmla="*/ 1840 w 2358"/>
                <a:gd name="T87" fmla="*/ 2498 h 3142"/>
                <a:gd name="T88" fmla="*/ 1946 w 2358"/>
                <a:gd name="T89" fmla="*/ 2418 h 3142"/>
                <a:gd name="T90" fmla="*/ 2040 w 2358"/>
                <a:gd name="T91" fmla="*/ 2327 h 3142"/>
                <a:gd name="T92" fmla="*/ 2120 w 2358"/>
                <a:gd name="T93" fmla="*/ 2227 h 3142"/>
                <a:gd name="T94" fmla="*/ 2190 w 2358"/>
                <a:gd name="T95" fmla="*/ 211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58" h="3142">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Text Placeholder 10">
            <a:extLst>
              <a:ext uri="{FF2B5EF4-FFF2-40B4-BE49-F238E27FC236}">
                <a16:creationId xmlns:a16="http://schemas.microsoft.com/office/drawing/2014/main" id="{EFC98209-9865-4C44-9998-72A3C66AEC29}"/>
              </a:ext>
            </a:extLst>
          </p:cNvPr>
          <p:cNvSpPr>
            <a:spLocks noGrp="1"/>
          </p:cNvSpPr>
          <p:nvPr>
            <p:ph type="body" sz="quarter" idx="13" hasCustomPrompt="1"/>
          </p:nvPr>
        </p:nvSpPr>
        <p:spPr>
          <a:xfrm>
            <a:off x="548640" y="1920240"/>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30" name="Picture Placeholder 9">
            <a:extLst>
              <a:ext uri="{FF2B5EF4-FFF2-40B4-BE49-F238E27FC236}">
                <a16:creationId xmlns:a16="http://schemas.microsoft.com/office/drawing/2014/main" id="{235A8BA2-DC19-4425-B437-C06772CD40ED}"/>
              </a:ext>
            </a:extLst>
          </p:cNvPr>
          <p:cNvSpPr>
            <a:spLocks noGrp="1"/>
          </p:cNvSpPr>
          <p:nvPr>
            <p:ph type="pic" sz="quarter" idx="15"/>
          </p:nvPr>
        </p:nvSpPr>
        <p:spPr>
          <a:xfrm>
            <a:off x="4522437"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2" name="Date Placeholder 1">
            <a:extLst>
              <a:ext uri="{FF2B5EF4-FFF2-40B4-BE49-F238E27FC236}">
                <a16:creationId xmlns:a16="http://schemas.microsoft.com/office/drawing/2014/main" id="{CD12CD78-D8CF-4F15-8E13-3AF7810196B0}"/>
              </a:ext>
            </a:extLst>
          </p:cNvPr>
          <p:cNvSpPr>
            <a:spLocks noGrp="1"/>
          </p:cNvSpPr>
          <p:nvPr>
            <p:ph type="dt" sz="half" idx="22"/>
          </p:nvPr>
        </p:nvSpPr>
        <p:spPr/>
        <p:txBody>
          <a:bodyPr/>
          <a:lstStyle/>
          <a:p>
            <a:endParaRPr lang="en-US"/>
          </a:p>
        </p:txBody>
      </p:sp>
      <p:sp>
        <p:nvSpPr>
          <p:cNvPr id="4" name="Footer Placeholder 3">
            <a:extLst>
              <a:ext uri="{FF2B5EF4-FFF2-40B4-BE49-F238E27FC236}">
                <a16:creationId xmlns:a16="http://schemas.microsoft.com/office/drawing/2014/main" id="{B6AAE78F-E988-4DF7-BEDB-F39E76D9877D}"/>
              </a:ext>
            </a:extLst>
          </p:cNvPr>
          <p:cNvSpPr>
            <a:spLocks noGrp="1"/>
          </p:cNvSpPr>
          <p:nvPr>
            <p:ph type="ftr" sz="quarter" idx="23"/>
          </p:nvPr>
        </p:nvSpPr>
        <p:spPr/>
        <p:txBody>
          <a:bodyPr/>
          <a:lstStyle/>
          <a:p>
            <a:r>
              <a:rPr lang="en-US"/>
              <a:t>Presentation footer</a:t>
            </a:r>
          </a:p>
        </p:txBody>
      </p:sp>
      <p:sp>
        <p:nvSpPr>
          <p:cNvPr id="5" name="Slide Number Placeholder 4">
            <a:extLst>
              <a:ext uri="{FF2B5EF4-FFF2-40B4-BE49-F238E27FC236}">
                <a16:creationId xmlns:a16="http://schemas.microsoft.com/office/drawing/2014/main" id="{22CBB449-D22D-4F89-A9C3-EEC12FC4EFF3}"/>
              </a:ext>
            </a:extLst>
          </p:cNvPr>
          <p:cNvSpPr>
            <a:spLocks noGrp="1"/>
          </p:cNvSpPr>
          <p:nvPr>
            <p:ph type="sldNum" sz="quarter" idx="24"/>
          </p:nvPr>
        </p:nvSpPr>
        <p:spPr/>
        <p:txBody>
          <a:bodyPr/>
          <a:lstStyle/>
          <a:p>
            <a:fld id="{3808C448-2B92-4E28-8794-DB124B0828FC}" type="slidenum">
              <a:rPr lang="en-US" smtClean="0"/>
              <a:pPr/>
              <a:t>‹#›</a:t>
            </a:fld>
            <a:endParaRPr lang="en-US"/>
          </a:p>
        </p:txBody>
      </p:sp>
      <p:sp>
        <p:nvSpPr>
          <p:cNvPr id="6" name="Title 5">
            <a:extLst>
              <a:ext uri="{FF2B5EF4-FFF2-40B4-BE49-F238E27FC236}">
                <a16:creationId xmlns:a16="http://schemas.microsoft.com/office/drawing/2014/main" id="{9A07F97B-6466-462B-9D87-CECAC489B857}"/>
              </a:ext>
            </a:extLst>
          </p:cNvPr>
          <p:cNvSpPr>
            <a:spLocks noGrp="1"/>
          </p:cNvSpPr>
          <p:nvPr>
            <p:ph type="title"/>
          </p:nvPr>
        </p:nvSpPr>
        <p:spPr/>
        <p:txBody>
          <a:bodyPr/>
          <a:lstStyle/>
          <a:p>
            <a:r>
              <a:rPr lang="en-US"/>
              <a:t>Click to edit Master title style</a:t>
            </a:r>
          </a:p>
        </p:txBody>
      </p:sp>
      <p:sp>
        <p:nvSpPr>
          <p:cNvPr id="26" name="Picture Placeholder 19">
            <a:extLst>
              <a:ext uri="{FF2B5EF4-FFF2-40B4-BE49-F238E27FC236}">
                <a16:creationId xmlns:a16="http://schemas.microsoft.com/office/drawing/2014/main" id="{9FA72936-F783-4114-9D10-E47A7E9B7CE8}"/>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
        <p:nvSpPr>
          <p:cNvPr id="21" name="Text Placeholder 10">
            <a:extLst>
              <a:ext uri="{FF2B5EF4-FFF2-40B4-BE49-F238E27FC236}">
                <a16:creationId xmlns:a16="http://schemas.microsoft.com/office/drawing/2014/main" id="{58A6CC20-3AFC-4FF0-B30C-155A6C47A2DA}"/>
              </a:ext>
            </a:extLst>
          </p:cNvPr>
          <p:cNvSpPr>
            <a:spLocks noGrp="1"/>
          </p:cNvSpPr>
          <p:nvPr>
            <p:ph type="body" sz="quarter" idx="25" hasCustomPrompt="1"/>
          </p:nvPr>
        </p:nvSpPr>
        <p:spPr>
          <a:xfrm>
            <a:off x="548640" y="3814733"/>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22" name="Picture Placeholder 9">
            <a:extLst>
              <a:ext uri="{FF2B5EF4-FFF2-40B4-BE49-F238E27FC236}">
                <a16:creationId xmlns:a16="http://schemas.microsoft.com/office/drawing/2014/main" id="{4ED16569-8205-4EE7-812B-02E02714115D}"/>
              </a:ext>
            </a:extLst>
          </p:cNvPr>
          <p:cNvSpPr>
            <a:spLocks noGrp="1"/>
          </p:cNvSpPr>
          <p:nvPr>
            <p:ph type="pic" sz="quarter" idx="26"/>
          </p:nvPr>
        </p:nvSpPr>
        <p:spPr>
          <a:xfrm>
            <a:off x="4522437" y="404237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28" name="Text Placeholder 10">
            <a:extLst>
              <a:ext uri="{FF2B5EF4-FFF2-40B4-BE49-F238E27FC236}">
                <a16:creationId xmlns:a16="http://schemas.microsoft.com/office/drawing/2014/main" id="{DFD7417C-A799-4D5F-8962-CA6985104998}"/>
              </a:ext>
            </a:extLst>
          </p:cNvPr>
          <p:cNvSpPr>
            <a:spLocks noGrp="1"/>
          </p:cNvSpPr>
          <p:nvPr>
            <p:ph type="body" sz="quarter" idx="27" hasCustomPrompt="1"/>
          </p:nvPr>
        </p:nvSpPr>
        <p:spPr>
          <a:xfrm>
            <a:off x="6238094" y="1920240"/>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37" name="Picture Placeholder 9">
            <a:extLst>
              <a:ext uri="{FF2B5EF4-FFF2-40B4-BE49-F238E27FC236}">
                <a16:creationId xmlns:a16="http://schemas.microsoft.com/office/drawing/2014/main" id="{CA3B8945-434A-457D-B065-847935D4D4EB}"/>
              </a:ext>
            </a:extLst>
          </p:cNvPr>
          <p:cNvSpPr>
            <a:spLocks noGrp="1"/>
          </p:cNvSpPr>
          <p:nvPr>
            <p:ph type="pic" sz="quarter" idx="28"/>
          </p:nvPr>
        </p:nvSpPr>
        <p:spPr>
          <a:xfrm>
            <a:off x="10211891"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38" name="Text Placeholder 10">
            <a:extLst>
              <a:ext uri="{FF2B5EF4-FFF2-40B4-BE49-F238E27FC236}">
                <a16:creationId xmlns:a16="http://schemas.microsoft.com/office/drawing/2014/main" id="{BD465A6B-C6CC-4E7B-A5FD-F198936CAABF}"/>
              </a:ext>
            </a:extLst>
          </p:cNvPr>
          <p:cNvSpPr>
            <a:spLocks noGrp="1"/>
          </p:cNvSpPr>
          <p:nvPr>
            <p:ph type="body" sz="quarter" idx="29" hasCustomPrompt="1"/>
          </p:nvPr>
        </p:nvSpPr>
        <p:spPr>
          <a:xfrm>
            <a:off x="6238094" y="3814733"/>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39" name="Picture Placeholder 9">
            <a:extLst>
              <a:ext uri="{FF2B5EF4-FFF2-40B4-BE49-F238E27FC236}">
                <a16:creationId xmlns:a16="http://schemas.microsoft.com/office/drawing/2014/main" id="{D6C3BA69-089D-45EA-8F3C-76CC4CD41098}"/>
              </a:ext>
            </a:extLst>
          </p:cNvPr>
          <p:cNvSpPr>
            <a:spLocks noGrp="1"/>
          </p:cNvSpPr>
          <p:nvPr>
            <p:ph type="pic" sz="quarter" idx="30"/>
          </p:nvPr>
        </p:nvSpPr>
        <p:spPr>
          <a:xfrm>
            <a:off x="10211891" y="404237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Tree>
    <p:extLst>
      <p:ext uri="{BB962C8B-B14F-4D97-AF65-F5344CB8AC3E}">
        <p14:creationId xmlns:p14="http://schemas.microsoft.com/office/powerpoint/2010/main" val="290778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with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CA00E08-0292-44F6-A0A1-923FD2A3CF7E}"/>
              </a:ext>
            </a:extLst>
          </p:cNvPr>
          <p:cNvSpPr>
            <a:spLocks noGrp="1"/>
          </p:cNvSpPr>
          <p:nvPr>
            <p:ph type="ctrTitle"/>
          </p:nvPr>
        </p:nvSpPr>
        <p:spPr>
          <a:xfrm>
            <a:off x="5285232" y="3319272"/>
            <a:ext cx="6016752" cy="1490472"/>
          </a:xfrm>
        </p:spPr>
        <p:txBody>
          <a:bodyPr bIns="292608" anchor="b"/>
          <a:lstStyle>
            <a:lvl1pPr algn="l">
              <a:lnSpc>
                <a:spcPct val="100000"/>
              </a:lnSpc>
              <a:spcBef>
                <a:spcPts val="900"/>
              </a:spcBef>
              <a:defRPr sz="2600" b="0">
                <a:solidFill>
                  <a:srgbClr val="96172E"/>
                </a:solidFill>
                <a:latin typeface="+mn-lt"/>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BB1E6CE6-DBA2-4005-9B3E-BC7040CBFE92}"/>
              </a:ext>
            </a:extLst>
          </p:cNvPr>
          <p:cNvSpPr>
            <a:spLocks noGrp="1"/>
          </p:cNvSpPr>
          <p:nvPr>
            <p:ph type="subTitle" idx="1"/>
          </p:nvPr>
        </p:nvSpPr>
        <p:spPr>
          <a:xfrm>
            <a:off x="5285232" y="4834156"/>
            <a:ext cx="5394960" cy="613156"/>
          </a:xfrm>
        </p:spPr>
        <p:txBody>
          <a:bodyPr tIns="0"/>
          <a:lstStyle>
            <a:lvl1pPr marL="0" indent="0" algn="l">
              <a:lnSpc>
                <a:spcPct val="100000"/>
              </a:lnSpc>
              <a:spcBef>
                <a:spcPts val="300"/>
              </a:spcBef>
              <a:buNone/>
              <a:defRPr sz="2000">
                <a:solidFill>
                  <a:srgbClr val="808284"/>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284163" indent="-173038" algn="l">
              <a:lnSpc>
                <a:spcPct val="100000"/>
              </a:lnSpc>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18" name="Group 17">
            <a:extLst>
              <a:ext uri="{FF2B5EF4-FFF2-40B4-BE49-F238E27FC236}">
                <a16:creationId xmlns:a16="http://schemas.microsoft.com/office/drawing/2014/main" id="{1A9EF3F7-9696-4444-8922-510BBDEF73AD}"/>
              </a:ext>
            </a:extLst>
          </p:cNvPr>
          <p:cNvGrpSpPr/>
          <p:nvPr userDrawn="1"/>
        </p:nvGrpSpPr>
        <p:grpSpPr>
          <a:xfrm>
            <a:off x="6592824" y="5888736"/>
            <a:ext cx="5049564" cy="499887"/>
            <a:chOff x="6592824" y="5888736"/>
            <a:chExt cx="5049564" cy="499887"/>
          </a:xfrm>
        </p:grpSpPr>
        <p:pic>
          <p:nvPicPr>
            <p:cNvPr id="19" name="Picture 18">
              <a:extLst>
                <a:ext uri="{FF2B5EF4-FFF2-40B4-BE49-F238E27FC236}">
                  <a16:creationId xmlns:a16="http://schemas.microsoft.com/office/drawing/2014/main" id="{95936BF0-A24D-455D-BD3E-F8C4C832E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20" name="Picture 19">
              <a:extLst>
                <a:ext uri="{FF2B5EF4-FFF2-40B4-BE49-F238E27FC236}">
                  <a16:creationId xmlns:a16="http://schemas.microsoft.com/office/drawing/2014/main" id="{FEE11306-F2AC-4CF9-8A14-2CB297E9F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21" name="Picture 20">
              <a:extLst>
                <a:ext uri="{FF2B5EF4-FFF2-40B4-BE49-F238E27FC236}">
                  <a16:creationId xmlns:a16="http://schemas.microsoft.com/office/drawing/2014/main" id="{357124DA-3C8A-4C72-ACAE-E39ACBDF1D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22" name="Picture Placeholder 19">
            <a:extLst>
              <a:ext uri="{FF2B5EF4-FFF2-40B4-BE49-F238E27FC236}">
                <a16:creationId xmlns:a16="http://schemas.microsoft.com/office/drawing/2014/main" id="{9482DF45-6670-41FA-8C42-44C40EF0B6C9}"/>
              </a:ext>
            </a:extLst>
          </p:cNvPr>
          <p:cNvSpPr>
            <a:spLocks noGrp="1"/>
          </p:cNvSpPr>
          <p:nvPr>
            <p:ph type="pic" sz="quarter" idx="11" hasCustomPrompt="1"/>
          </p:nvPr>
        </p:nvSpPr>
        <p:spPr>
          <a:xfrm>
            <a:off x="1216152" y="3895344"/>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pic>
        <p:nvPicPr>
          <p:cNvPr id="23" name="Picture 22">
            <a:extLst>
              <a:ext uri="{FF2B5EF4-FFF2-40B4-BE49-F238E27FC236}">
                <a16:creationId xmlns:a16="http://schemas.microsoft.com/office/drawing/2014/main" id="{A99FE5F3-74EC-473A-9424-91BA32F730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712541"/>
            <a:ext cx="12192000" cy="1536192"/>
          </a:xfrm>
          <a:prstGeom prst="rect">
            <a:avLst/>
          </a:prstGeom>
        </p:spPr>
      </p:pic>
      <p:sp>
        <p:nvSpPr>
          <p:cNvPr id="32" name="Picture Placeholder 31">
            <a:extLst>
              <a:ext uri="{FF2B5EF4-FFF2-40B4-BE49-F238E27FC236}">
                <a16:creationId xmlns:a16="http://schemas.microsoft.com/office/drawing/2014/main" id="{8A1453E0-EE80-4B89-9D2B-2F0D2B7D08FD}"/>
              </a:ext>
            </a:extLst>
          </p:cNvPr>
          <p:cNvSpPr>
            <a:spLocks noGrp="1"/>
          </p:cNvSpPr>
          <p:nvPr>
            <p:ph type="pic" sz="quarter" idx="10" hasCustomPrompt="1"/>
          </p:nvPr>
        </p:nvSpPr>
        <p:spPr>
          <a:xfrm>
            <a:off x="0" y="-1"/>
            <a:ext cx="12192000" cy="2194154"/>
          </a:xfrm>
          <a:custGeom>
            <a:avLst/>
            <a:gdLst>
              <a:gd name="connsiteX0" fmla="*/ 0 w 12192000"/>
              <a:gd name="connsiteY0" fmla="*/ 0 h 2194154"/>
              <a:gd name="connsiteX1" fmla="*/ 12192000 w 12192000"/>
              <a:gd name="connsiteY1" fmla="*/ 0 h 2194154"/>
              <a:gd name="connsiteX2" fmla="*/ 12192000 w 12192000"/>
              <a:gd name="connsiteY2" fmla="*/ 1997304 h 2194154"/>
              <a:gd name="connsiteX3" fmla="*/ 6486525 w 12192000"/>
              <a:gd name="connsiteY3" fmla="*/ 2194154 h 2194154"/>
              <a:gd name="connsiteX4" fmla="*/ 0 w 12192000"/>
              <a:gd name="connsiteY4" fmla="*/ 2083029 h 2194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194154">
                <a:moveTo>
                  <a:pt x="0" y="0"/>
                </a:moveTo>
                <a:lnTo>
                  <a:pt x="12192000" y="0"/>
                </a:lnTo>
                <a:lnTo>
                  <a:pt x="12192000" y="1997304"/>
                </a:lnTo>
                <a:lnTo>
                  <a:pt x="6486525" y="2194154"/>
                </a:lnTo>
                <a:lnTo>
                  <a:pt x="0" y="2083029"/>
                </a:lnTo>
                <a:close/>
              </a:path>
            </a:pathLst>
          </a:custGeom>
          <a:solidFill>
            <a:schemeClr val="bg2">
              <a:lumMod val="40000"/>
              <a:lumOff val="60000"/>
            </a:schemeClr>
          </a:solidFill>
        </p:spPr>
        <p:txBody>
          <a:bodyPr wrap="square" lIns="274320" tIns="640080" rIns="274320" bIns="274320" anchor="t">
            <a:noAutofit/>
          </a:bodyPr>
          <a:lstStyle>
            <a:lvl1pPr marL="0" indent="0" algn="ctr">
              <a:buNone/>
              <a:defRPr sz="1000" b="0" i="1">
                <a:solidFill>
                  <a:schemeClr val="tx2">
                    <a:lumMod val="40000"/>
                    <a:lumOff val="60000"/>
                  </a:schemeClr>
                </a:solidFill>
              </a:defRPr>
            </a:lvl1pPr>
          </a:lstStyle>
          <a:p>
            <a:r>
              <a:rPr lang="en-US"/>
              <a:t>Click icon to add black and white style image</a:t>
            </a:r>
          </a:p>
        </p:txBody>
      </p:sp>
    </p:spTree>
    <p:extLst>
      <p:ext uri="{BB962C8B-B14F-4D97-AF65-F5344CB8AC3E}">
        <p14:creationId xmlns:p14="http://schemas.microsoft.com/office/powerpoint/2010/main" val="7218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 Ba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5FC840-9E31-454D-9503-8BB7C2B52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6332"/>
            <a:ext cx="12192000" cy="3913632"/>
          </a:xfrm>
          <a:prstGeom prst="rect">
            <a:avLst/>
          </a:prstGeom>
        </p:spPr>
      </p:pic>
      <p:sp>
        <p:nvSpPr>
          <p:cNvPr id="2" name="Title 1">
            <a:extLst>
              <a:ext uri="{FF2B5EF4-FFF2-40B4-BE49-F238E27FC236}">
                <a16:creationId xmlns:a16="http://schemas.microsoft.com/office/drawing/2014/main" id="{39220BAB-4C1A-43D8-B245-2336BD408975}"/>
              </a:ext>
            </a:extLst>
          </p:cNvPr>
          <p:cNvSpPr>
            <a:spLocks noGrp="1"/>
          </p:cNvSpPr>
          <p:nvPr>
            <p:ph type="title"/>
          </p:nvPr>
        </p:nvSpPr>
        <p:spPr>
          <a:xfrm>
            <a:off x="2158420" y="2853175"/>
            <a:ext cx="8510016" cy="1290653"/>
          </a:xfrm>
        </p:spPr>
        <p:txBody>
          <a:bodyPr anchor="t"/>
          <a:lstStyle>
            <a:lvl1pPr>
              <a:lnSpc>
                <a:spcPct val="100000"/>
              </a:lnSpc>
              <a:defRPr sz="2600" b="0" baseline="0">
                <a:solidFill>
                  <a:srgbClr val="000000"/>
                </a:solidFill>
                <a:latin typeface="+mj-lt"/>
              </a:defRPr>
            </a:lvl1pPr>
          </a:lstStyle>
          <a:p>
            <a:r>
              <a:rPr lang="en-US"/>
              <a:t>Click to edit Master title style</a:t>
            </a:r>
          </a:p>
        </p:txBody>
      </p:sp>
      <p:sp>
        <p:nvSpPr>
          <p:cNvPr id="15" name="Text Placeholder 14">
            <a:extLst>
              <a:ext uri="{FF2B5EF4-FFF2-40B4-BE49-F238E27FC236}">
                <a16:creationId xmlns:a16="http://schemas.microsoft.com/office/drawing/2014/main" id="{26765049-EB0B-49E3-8443-1E069126D461}"/>
              </a:ext>
            </a:extLst>
          </p:cNvPr>
          <p:cNvSpPr>
            <a:spLocks noGrp="1"/>
          </p:cNvSpPr>
          <p:nvPr>
            <p:ph type="body" sz="quarter" idx="10" hasCustomPrompt="1"/>
          </p:nvPr>
        </p:nvSpPr>
        <p:spPr>
          <a:xfrm>
            <a:off x="752856" y="2853176"/>
            <a:ext cx="996116" cy="398024"/>
          </a:xfrm>
        </p:spPr>
        <p:txBody>
          <a:bodyPr anchor="b"/>
          <a:lstStyle>
            <a:lvl1pPr marL="0" indent="0" algn="r">
              <a:lnSpc>
                <a:spcPct val="90000"/>
              </a:lnSpc>
              <a:spcBef>
                <a:spcPts val="0"/>
              </a:spcBef>
              <a:buNone/>
              <a:defRPr sz="2800" b="0">
                <a:solidFill>
                  <a:schemeClr val="tx1"/>
                </a:solidFill>
                <a:latin typeface="+mj-lt"/>
                <a:cs typeface="Arial" panose="020B0604020202020204" pitchFamily="34" charset="0"/>
              </a:defRPr>
            </a:lvl1pPr>
          </a:lstStyle>
          <a:p>
            <a:pPr lvl="0"/>
            <a:r>
              <a:rPr lang="en-US"/>
              <a:t>No.</a:t>
            </a:r>
          </a:p>
        </p:txBody>
      </p:sp>
      <p:grpSp>
        <p:nvGrpSpPr>
          <p:cNvPr id="11" name="Group 10">
            <a:extLst>
              <a:ext uri="{FF2B5EF4-FFF2-40B4-BE49-F238E27FC236}">
                <a16:creationId xmlns:a16="http://schemas.microsoft.com/office/drawing/2014/main" id="{C0C61E26-E1A2-404A-B377-EFE9A064855C}"/>
              </a:ext>
            </a:extLst>
          </p:cNvPr>
          <p:cNvGrpSpPr/>
          <p:nvPr userDrawn="1"/>
        </p:nvGrpSpPr>
        <p:grpSpPr>
          <a:xfrm>
            <a:off x="6592824" y="5888736"/>
            <a:ext cx="5049564" cy="499887"/>
            <a:chOff x="6592824" y="5888736"/>
            <a:chExt cx="5049564" cy="499887"/>
          </a:xfrm>
        </p:grpSpPr>
        <p:pic>
          <p:nvPicPr>
            <p:cNvPr id="12" name="Picture 11">
              <a:extLst>
                <a:ext uri="{FF2B5EF4-FFF2-40B4-BE49-F238E27FC236}">
                  <a16:creationId xmlns:a16="http://schemas.microsoft.com/office/drawing/2014/main" id="{42FFA5A7-D77A-4258-8B46-963EB481EB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7" name="Picture 16">
              <a:extLst>
                <a:ext uri="{FF2B5EF4-FFF2-40B4-BE49-F238E27FC236}">
                  <a16:creationId xmlns:a16="http://schemas.microsoft.com/office/drawing/2014/main" id="{094C576A-201A-4B51-8EFB-BA1CDD0097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18" name="Picture 17">
              <a:extLst>
                <a:ext uri="{FF2B5EF4-FFF2-40B4-BE49-F238E27FC236}">
                  <a16:creationId xmlns:a16="http://schemas.microsoft.com/office/drawing/2014/main" id="{3AEB9A1E-0291-4FA9-9F3C-AA840412EF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19" name="Picture Placeholder 19">
            <a:extLst>
              <a:ext uri="{FF2B5EF4-FFF2-40B4-BE49-F238E27FC236}">
                <a16:creationId xmlns:a16="http://schemas.microsoft.com/office/drawing/2014/main" id="{DBFAC75F-984A-4581-8FA9-93600009F109}"/>
              </a:ext>
            </a:extLst>
          </p:cNvPr>
          <p:cNvSpPr>
            <a:spLocks noGrp="1"/>
          </p:cNvSpPr>
          <p:nvPr>
            <p:ph type="pic" sz="quarter" idx="11" hasCustomPrompt="1"/>
          </p:nvPr>
        </p:nvSpPr>
        <p:spPr>
          <a:xfrm>
            <a:off x="1216152" y="541215"/>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411606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Top Banner - Yellow">
    <p:bg>
      <p:bgPr>
        <a:solidFill>
          <a:srgbClr val="E6E6E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08EC13-B86A-4CA1-8A44-C76CF26F1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460751"/>
          </a:xfrm>
          <a:prstGeom prst="rect">
            <a:avLst/>
          </a:prstGeom>
        </p:spPr>
      </p:pic>
      <p:sp>
        <p:nvSpPr>
          <p:cNvPr id="10" name="Title 1">
            <a:extLst>
              <a:ext uri="{FF2B5EF4-FFF2-40B4-BE49-F238E27FC236}">
                <a16:creationId xmlns:a16="http://schemas.microsoft.com/office/drawing/2014/main" id="{3DCC2B0B-7D46-4587-9DC8-9CFD85235A88}"/>
              </a:ext>
            </a:extLst>
          </p:cNvPr>
          <p:cNvSpPr>
            <a:spLocks noGrp="1"/>
          </p:cNvSpPr>
          <p:nvPr>
            <p:ph type="title"/>
          </p:nvPr>
        </p:nvSpPr>
        <p:spPr>
          <a:xfrm>
            <a:off x="2158420" y="2853175"/>
            <a:ext cx="8510016" cy="1290653"/>
          </a:xfrm>
        </p:spPr>
        <p:txBody>
          <a:bodyPr anchor="t"/>
          <a:lstStyle>
            <a:lvl1pPr>
              <a:lnSpc>
                <a:spcPct val="100000"/>
              </a:lnSpc>
              <a:defRPr sz="2600" b="0" baseline="0">
                <a:solidFill>
                  <a:srgbClr val="000000"/>
                </a:solidFill>
                <a:latin typeface="+mj-lt"/>
              </a:defRPr>
            </a:lvl1pPr>
          </a:lstStyle>
          <a:p>
            <a:r>
              <a:rPr lang="en-US"/>
              <a:t>Click to edit Master title style</a:t>
            </a:r>
          </a:p>
        </p:txBody>
      </p:sp>
      <p:sp>
        <p:nvSpPr>
          <p:cNvPr id="11" name="Text Placeholder 14">
            <a:extLst>
              <a:ext uri="{FF2B5EF4-FFF2-40B4-BE49-F238E27FC236}">
                <a16:creationId xmlns:a16="http://schemas.microsoft.com/office/drawing/2014/main" id="{669C3896-78E3-4657-8A0B-B9956F762CB7}"/>
              </a:ext>
            </a:extLst>
          </p:cNvPr>
          <p:cNvSpPr>
            <a:spLocks noGrp="1"/>
          </p:cNvSpPr>
          <p:nvPr>
            <p:ph type="body" sz="quarter" idx="10" hasCustomPrompt="1"/>
          </p:nvPr>
        </p:nvSpPr>
        <p:spPr>
          <a:xfrm>
            <a:off x="752856" y="2853176"/>
            <a:ext cx="996116" cy="398024"/>
          </a:xfrm>
        </p:spPr>
        <p:txBody>
          <a:bodyPr anchor="b"/>
          <a:lstStyle>
            <a:lvl1pPr marL="0" indent="0" algn="r">
              <a:lnSpc>
                <a:spcPct val="90000"/>
              </a:lnSpc>
              <a:spcBef>
                <a:spcPts val="0"/>
              </a:spcBef>
              <a:buNone/>
              <a:defRPr sz="2800" b="0">
                <a:solidFill>
                  <a:schemeClr val="tx1"/>
                </a:solidFill>
                <a:latin typeface="+mj-lt"/>
                <a:cs typeface="Arial" panose="020B0604020202020204" pitchFamily="34" charset="0"/>
              </a:defRPr>
            </a:lvl1pPr>
          </a:lstStyle>
          <a:p>
            <a:pPr lvl="0"/>
            <a:r>
              <a:rPr lang="en-US"/>
              <a:t>No.</a:t>
            </a:r>
          </a:p>
        </p:txBody>
      </p:sp>
      <p:grpSp>
        <p:nvGrpSpPr>
          <p:cNvPr id="12" name="Group 11">
            <a:extLst>
              <a:ext uri="{FF2B5EF4-FFF2-40B4-BE49-F238E27FC236}">
                <a16:creationId xmlns:a16="http://schemas.microsoft.com/office/drawing/2014/main" id="{52F5C53A-9B66-42D3-B507-72035D6A12F0}"/>
              </a:ext>
            </a:extLst>
          </p:cNvPr>
          <p:cNvGrpSpPr/>
          <p:nvPr userDrawn="1"/>
        </p:nvGrpSpPr>
        <p:grpSpPr>
          <a:xfrm>
            <a:off x="6592824" y="5888736"/>
            <a:ext cx="5049564" cy="499887"/>
            <a:chOff x="6592824" y="5888736"/>
            <a:chExt cx="5049564" cy="499887"/>
          </a:xfrm>
        </p:grpSpPr>
        <p:pic>
          <p:nvPicPr>
            <p:cNvPr id="18" name="Picture 17">
              <a:extLst>
                <a:ext uri="{FF2B5EF4-FFF2-40B4-BE49-F238E27FC236}">
                  <a16:creationId xmlns:a16="http://schemas.microsoft.com/office/drawing/2014/main" id="{02B8E36D-2BB6-4906-A595-14397D59E1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9" name="Picture 18">
              <a:extLst>
                <a:ext uri="{FF2B5EF4-FFF2-40B4-BE49-F238E27FC236}">
                  <a16:creationId xmlns:a16="http://schemas.microsoft.com/office/drawing/2014/main" id="{2BBDC5D0-A5AE-4095-9427-9FD8A2509A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20" name="Picture 19">
              <a:extLst>
                <a:ext uri="{FF2B5EF4-FFF2-40B4-BE49-F238E27FC236}">
                  <a16:creationId xmlns:a16="http://schemas.microsoft.com/office/drawing/2014/main" id="{35A6F064-7D24-4DF2-8CDC-526D912979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21" name="Picture Placeholder 19">
            <a:extLst>
              <a:ext uri="{FF2B5EF4-FFF2-40B4-BE49-F238E27FC236}">
                <a16:creationId xmlns:a16="http://schemas.microsoft.com/office/drawing/2014/main" id="{10A6C2D6-2475-42CE-A8A0-E77EA5C9696B}"/>
              </a:ext>
            </a:extLst>
          </p:cNvPr>
          <p:cNvSpPr>
            <a:spLocks noGrp="1"/>
          </p:cNvSpPr>
          <p:nvPr>
            <p:ph type="pic" sz="quarter" idx="11" hasCustomPrompt="1"/>
          </p:nvPr>
        </p:nvSpPr>
        <p:spPr>
          <a:xfrm>
            <a:off x="1216152" y="541215"/>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167548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Header">
    <p:bg>
      <p:bgPr>
        <a:solidFill>
          <a:srgbClr val="E6E6E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A1D1D3-ED93-473F-BCDD-747722A29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7" cy="2460751"/>
          </a:xfrm>
          <a:prstGeom prst="rect">
            <a:avLst/>
          </a:prstGeom>
        </p:spPr>
      </p:pic>
      <p:sp>
        <p:nvSpPr>
          <p:cNvPr id="10" name="Title 1">
            <a:extLst>
              <a:ext uri="{FF2B5EF4-FFF2-40B4-BE49-F238E27FC236}">
                <a16:creationId xmlns:a16="http://schemas.microsoft.com/office/drawing/2014/main" id="{49BB669C-F3CD-423E-9D28-98DB95E1EB7F}"/>
              </a:ext>
            </a:extLst>
          </p:cNvPr>
          <p:cNvSpPr>
            <a:spLocks noGrp="1"/>
          </p:cNvSpPr>
          <p:nvPr>
            <p:ph type="title"/>
          </p:nvPr>
        </p:nvSpPr>
        <p:spPr>
          <a:xfrm>
            <a:off x="2158420" y="2853175"/>
            <a:ext cx="8510016" cy="1290653"/>
          </a:xfrm>
        </p:spPr>
        <p:txBody>
          <a:bodyPr anchor="t"/>
          <a:lstStyle>
            <a:lvl1pPr>
              <a:lnSpc>
                <a:spcPct val="100000"/>
              </a:lnSpc>
              <a:defRPr sz="2600" b="0" baseline="0">
                <a:solidFill>
                  <a:srgbClr val="000000"/>
                </a:solidFill>
                <a:latin typeface="+mj-lt"/>
              </a:defRPr>
            </a:lvl1pPr>
          </a:lstStyle>
          <a:p>
            <a:r>
              <a:rPr lang="en-US"/>
              <a:t>Click to edit Master title style</a:t>
            </a:r>
          </a:p>
        </p:txBody>
      </p:sp>
      <p:sp>
        <p:nvSpPr>
          <p:cNvPr id="11" name="Text Placeholder 14">
            <a:extLst>
              <a:ext uri="{FF2B5EF4-FFF2-40B4-BE49-F238E27FC236}">
                <a16:creationId xmlns:a16="http://schemas.microsoft.com/office/drawing/2014/main" id="{94A9E314-B7D4-4BB6-AA6D-0A8428E614D8}"/>
              </a:ext>
            </a:extLst>
          </p:cNvPr>
          <p:cNvSpPr>
            <a:spLocks noGrp="1"/>
          </p:cNvSpPr>
          <p:nvPr>
            <p:ph type="body" sz="quarter" idx="10" hasCustomPrompt="1"/>
          </p:nvPr>
        </p:nvSpPr>
        <p:spPr>
          <a:xfrm>
            <a:off x="752856" y="2853176"/>
            <a:ext cx="996116" cy="398024"/>
          </a:xfrm>
        </p:spPr>
        <p:txBody>
          <a:bodyPr anchor="b"/>
          <a:lstStyle>
            <a:lvl1pPr marL="0" indent="0" algn="r">
              <a:lnSpc>
                <a:spcPct val="90000"/>
              </a:lnSpc>
              <a:spcBef>
                <a:spcPts val="0"/>
              </a:spcBef>
              <a:buNone/>
              <a:defRPr sz="2800" b="0">
                <a:solidFill>
                  <a:schemeClr val="tx1"/>
                </a:solidFill>
                <a:latin typeface="+mj-lt"/>
                <a:cs typeface="Arial" panose="020B0604020202020204" pitchFamily="34" charset="0"/>
              </a:defRPr>
            </a:lvl1pPr>
          </a:lstStyle>
          <a:p>
            <a:pPr lvl="0"/>
            <a:r>
              <a:rPr lang="en-US"/>
              <a:t>No.</a:t>
            </a:r>
          </a:p>
        </p:txBody>
      </p:sp>
      <p:grpSp>
        <p:nvGrpSpPr>
          <p:cNvPr id="13" name="Group 12">
            <a:extLst>
              <a:ext uri="{FF2B5EF4-FFF2-40B4-BE49-F238E27FC236}">
                <a16:creationId xmlns:a16="http://schemas.microsoft.com/office/drawing/2014/main" id="{FDC413D7-5252-400A-9868-16D49A4AD937}"/>
              </a:ext>
            </a:extLst>
          </p:cNvPr>
          <p:cNvGrpSpPr/>
          <p:nvPr userDrawn="1"/>
        </p:nvGrpSpPr>
        <p:grpSpPr>
          <a:xfrm>
            <a:off x="6592824" y="5888736"/>
            <a:ext cx="5049564" cy="499887"/>
            <a:chOff x="6592824" y="5888736"/>
            <a:chExt cx="5049564" cy="499887"/>
          </a:xfrm>
        </p:grpSpPr>
        <p:pic>
          <p:nvPicPr>
            <p:cNvPr id="17" name="Picture 16">
              <a:extLst>
                <a:ext uri="{FF2B5EF4-FFF2-40B4-BE49-F238E27FC236}">
                  <a16:creationId xmlns:a16="http://schemas.microsoft.com/office/drawing/2014/main" id="{7B74B266-6B9D-4507-BF31-4848B2F7D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7272" y="5888736"/>
              <a:ext cx="1465116" cy="499887"/>
            </a:xfrm>
            <a:prstGeom prst="rect">
              <a:avLst/>
            </a:prstGeom>
          </p:spPr>
        </p:pic>
        <p:pic>
          <p:nvPicPr>
            <p:cNvPr id="18" name="Picture 17">
              <a:extLst>
                <a:ext uri="{FF2B5EF4-FFF2-40B4-BE49-F238E27FC236}">
                  <a16:creationId xmlns:a16="http://schemas.microsoft.com/office/drawing/2014/main" id="{BE909ADB-69E7-4894-AFED-2B71686459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1040" y="5888736"/>
              <a:ext cx="1526078" cy="491759"/>
            </a:xfrm>
            <a:prstGeom prst="rect">
              <a:avLst/>
            </a:prstGeom>
          </p:spPr>
        </p:pic>
        <p:pic>
          <p:nvPicPr>
            <p:cNvPr id="19" name="Picture 18">
              <a:extLst>
                <a:ext uri="{FF2B5EF4-FFF2-40B4-BE49-F238E27FC236}">
                  <a16:creationId xmlns:a16="http://schemas.microsoft.com/office/drawing/2014/main" id="{BC70C69D-E8F9-40CF-A0C8-5D5CA877A9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2824" y="5888736"/>
              <a:ext cx="1371641" cy="489727"/>
            </a:xfrm>
            <a:prstGeom prst="rect">
              <a:avLst/>
            </a:prstGeom>
          </p:spPr>
        </p:pic>
      </p:grpSp>
      <p:sp>
        <p:nvSpPr>
          <p:cNvPr id="21" name="Picture Placeholder 19">
            <a:extLst>
              <a:ext uri="{FF2B5EF4-FFF2-40B4-BE49-F238E27FC236}">
                <a16:creationId xmlns:a16="http://schemas.microsoft.com/office/drawing/2014/main" id="{1C6C8882-4EA0-474F-9309-847A14F14BF6}"/>
              </a:ext>
            </a:extLst>
          </p:cNvPr>
          <p:cNvSpPr>
            <a:spLocks noGrp="1"/>
          </p:cNvSpPr>
          <p:nvPr>
            <p:ph type="pic" sz="quarter" idx="11" hasCustomPrompt="1"/>
          </p:nvPr>
        </p:nvSpPr>
        <p:spPr>
          <a:xfrm>
            <a:off x="1216152" y="541215"/>
            <a:ext cx="3447288" cy="9144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277155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4ABF-8285-4644-9357-0F9177EC11D4}"/>
              </a:ext>
            </a:extLst>
          </p:cNvPr>
          <p:cNvSpPr>
            <a:spLocks noGrp="1"/>
          </p:cNvSpPr>
          <p:nvPr>
            <p:ph type="title"/>
          </p:nvPr>
        </p:nvSpPr>
        <p:spPr/>
        <p:txBody>
          <a:bodyPr/>
          <a:lstStyle/>
          <a:p>
            <a:r>
              <a:rPr lang="en-US"/>
              <a:t>Click to edit Master title style</a:t>
            </a:r>
          </a:p>
        </p:txBody>
      </p:sp>
      <p:sp>
        <p:nvSpPr>
          <p:cNvPr id="7" name="Picture Placeholder 19">
            <a:extLst>
              <a:ext uri="{FF2B5EF4-FFF2-40B4-BE49-F238E27FC236}">
                <a16:creationId xmlns:a16="http://schemas.microsoft.com/office/drawing/2014/main" id="{899D399C-AFD4-4221-804D-812578CEB087}"/>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
        <p:nvSpPr>
          <p:cNvPr id="5" name="Date Placeholder 4">
            <a:extLst>
              <a:ext uri="{FF2B5EF4-FFF2-40B4-BE49-F238E27FC236}">
                <a16:creationId xmlns:a16="http://schemas.microsoft.com/office/drawing/2014/main" id="{CA48305F-5B2F-4E76-A6AC-FD18A6401B92}"/>
              </a:ext>
            </a:extLst>
          </p:cNvPr>
          <p:cNvSpPr>
            <a:spLocks noGrp="1"/>
          </p:cNvSpPr>
          <p:nvPr>
            <p:ph type="dt" sz="half" idx="12"/>
          </p:nvPr>
        </p:nvSpPr>
        <p:spPr/>
        <p:txBody>
          <a:bodyPr/>
          <a:lstStyle/>
          <a:p>
            <a:endParaRPr lang="en-US"/>
          </a:p>
        </p:txBody>
      </p:sp>
      <p:sp>
        <p:nvSpPr>
          <p:cNvPr id="6" name="Footer Placeholder 5">
            <a:extLst>
              <a:ext uri="{FF2B5EF4-FFF2-40B4-BE49-F238E27FC236}">
                <a16:creationId xmlns:a16="http://schemas.microsoft.com/office/drawing/2014/main" id="{9DD574E9-8AAD-43BD-B5C0-5937B1919D7B}"/>
              </a:ext>
            </a:extLst>
          </p:cNvPr>
          <p:cNvSpPr>
            <a:spLocks noGrp="1"/>
          </p:cNvSpPr>
          <p:nvPr>
            <p:ph type="ftr" sz="quarter" idx="13"/>
          </p:nvPr>
        </p:nvSpPr>
        <p:spPr/>
        <p:txBody>
          <a:bodyPr/>
          <a:lstStyle/>
          <a:p>
            <a:r>
              <a:rPr lang="en-US"/>
              <a:t>Presentation footer</a:t>
            </a:r>
          </a:p>
        </p:txBody>
      </p:sp>
      <p:sp>
        <p:nvSpPr>
          <p:cNvPr id="9" name="Slide Number Placeholder 8">
            <a:extLst>
              <a:ext uri="{FF2B5EF4-FFF2-40B4-BE49-F238E27FC236}">
                <a16:creationId xmlns:a16="http://schemas.microsoft.com/office/drawing/2014/main" id="{DF70E896-9F71-4306-97DA-CB5A180B1EFD}"/>
              </a:ext>
            </a:extLst>
          </p:cNvPr>
          <p:cNvSpPr>
            <a:spLocks noGrp="1"/>
          </p:cNvSpPr>
          <p:nvPr>
            <p:ph type="sldNum" sz="quarter" idx="14"/>
          </p:nvPr>
        </p:nvSpPr>
        <p:spPr/>
        <p:txBody>
          <a:bodyPr/>
          <a:lstStyle/>
          <a:p>
            <a:fld id="{3808C448-2B92-4E28-8794-DB124B0828FC}" type="slidenum">
              <a:rPr lang="en-US" smtClean="0"/>
              <a:pPr/>
              <a:t>‹#›</a:t>
            </a:fld>
            <a:endParaRPr lang="en-US"/>
          </a:p>
        </p:txBody>
      </p:sp>
      <p:sp>
        <p:nvSpPr>
          <p:cNvPr id="11" name="Text Placeholder 10">
            <a:extLst>
              <a:ext uri="{FF2B5EF4-FFF2-40B4-BE49-F238E27FC236}">
                <a16:creationId xmlns:a16="http://schemas.microsoft.com/office/drawing/2014/main" id="{B3C8BB66-6B2F-41FD-82D3-0297FE75A854}"/>
              </a:ext>
            </a:extLst>
          </p:cNvPr>
          <p:cNvSpPr>
            <a:spLocks noGrp="1"/>
          </p:cNvSpPr>
          <p:nvPr>
            <p:ph type="body" sz="quarter" idx="15"/>
          </p:nvPr>
        </p:nvSpPr>
        <p:spPr>
          <a:xfrm>
            <a:off x="549275" y="1479550"/>
            <a:ext cx="11090275" cy="4438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3208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 ic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2441448" y="1417320"/>
            <a:ext cx="9198864" cy="4178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548639" y="1417636"/>
            <a:ext cx="1602921" cy="1600200"/>
          </a:xfrm>
          <a:no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2" name="Date Placeholder 1">
            <a:extLst>
              <a:ext uri="{FF2B5EF4-FFF2-40B4-BE49-F238E27FC236}">
                <a16:creationId xmlns:a16="http://schemas.microsoft.com/office/drawing/2014/main" id="{BD8DE9AF-B4F8-4199-B903-7A5D26C1D83E}"/>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E18C0F57-CBD4-45DD-B78F-23E7B57C94F4}"/>
              </a:ext>
            </a:extLst>
          </p:cNvPr>
          <p:cNvSpPr>
            <a:spLocks noGrp="1"/>
          </p:cNvSpPr>
          <p:nvPr>
            <p:ph type="ftr" sz="quarter" idx="15"/>
          </p:nvPr>
        </p:nvSpPr>
        <p:spPr/>
        <p:txBody>
          <a:bodyPr/>
          <a:lstStyle/>
          <a:p>
            <a:r>
              <a:rPr lang="en-US"/>
              <a:t>Presentation footer</a:t>
            </a:r>
          </a:p>
        </p:txBody>
      </p:sp>
      <p:sp>
        <p:nvSpPr>
          <p:cNvPr id="5" name="Slide Number Placeholder 4">
            <a:extLst>
              <a:ext uri="{FF2B5EF4-FFF2-40B4-BE49-F238E27FC236}">
                <a16:creationId xmlns:a16="http://schemas.microsoft.com/office/drawing/2014/main" id="{B22FC826-DB9C-4B91-BA36-B877874BF61F}"/>
              </a:ext>
            </a:extLst>
          </p:cNvPr>
          <p:cNvSpPr>
            <a:spLocks noGrp="1"/>
          </p:cNvSpPr>
          <p:nvPr>
            <p:ph type="sldNum" sz="quarter" idx="16"/>
          </p:nvPr>
        </p:nvSpPr>
        <p:spPr/>
        <p:txBody>
          <a:bodyPr/>
          <a:lstStyle/>
          <a:p>
            <a:fld id="{3808C448-2B92-4E28-8794-DB124B0828FC}" type="slidenum">
              <a:rPr lang="en-US" smtClean="0"/>
              <a:pPr/>
              <a:t>‹#›</a:t>
            </a:fld>
            <a:endParaRPr lang="en-US"/>
          </a:p>
        </p:txBody>
      </p:sp>
      <p:sp>
        <p:nvSpPr>
          <p:cNvPr id="6" name="Title 5">
            <a:extLst>
              <a:ext uri="{FF2B5EF4-FFF2-40B4-BE49-F238E27FC236}">
                <a16:creationId xmlns:a16="http://schemas.microsoft.com/office/drawing/2014/main" id="{40B7EA9E-152F-43C8-BDC2-5A0F182FCB7C}"/>
              </a:ext>
            </a:extLst>
          </p:cNvPr>
          <p:cNvSpPr>
            <a:spLocks noGrp="1"/>
          </p:cNvSpPr>
          <p:nvPr>
            <p:ph type="title"/>
          </p:nvPr>
        </p:nvSpPr>
        <p:spPr/>
        <p:txBody>
          <a:bodyPr/>
          <a:lstStyle/>
          <a:p>
            <a:r>
              <a:rPr lang="en-US"/>
              <a:t>Click to edit Master title style</a:t>
            </a:r>
          </a:p>
        </p:txBody>
      </p:sp>
      <p:sp>
        <p:nvSpPr>
          <p:cNvPr id="16" name="Picture Placeholder 19">
            <a:extLst>
              <a:ext uri="{FF2B5EF4-FFF2-40B4-BE49-F238E27FC236}">
                <a16:creationId xmlns:a16="http://schemas.microsoft.com/office/drawing/2014/main" id="{69C62A1F-6784-45FB-9088-369F480FC4D5}"/>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362678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3413760" cy="4178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4511040" y="1417638"/>
            <a:ext cx="7129272" cy="4178808"/>
          </a:xfrm>
          <a:noFill/>
        </p:spPr>
        <p:txBody>
          <a:bodyPr anchor="ctr"/>
          <a:lstStyle>
            <a:lvl1pPr marL="0" indent="0" algn="ctr">
              <a:lnSpc>
                <a:spcPct val="100000"/>
              </a:lnSpc>
              <a:buNone/>
              <a:defRPr sz="1200" b="0" i="1">
                <a:solidFill>
                  <a:srgbClr val="626568"/>
                </a:solidFill>
              </a:defRPr>
            </a:lvl1pPr>
          </a:lstStyle>
          <a:p>
            <a:r>
              <a:rPr lang="en-US"/>
              <a:t>Click icon to add picture</a:t>
            </a:r>
          </a:p>
        </p:txBody>
      </p:sp>
      <p:sp>
        <p:nvSpPr>
          <p:cNvPr id="2" name="Date Placeholder 1">
            <a:extLst>
              <a:ext uri="{FF2B5EF4-FFF2-40B4-BE49-F238E27FC236}">
                <a16:creationId xmlns:a16="http://schemas.microsoft.com/office/drawing/2014/main" id="{386332A5-8F66-4973-8EFC-6A7D7042CA0D}"/>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968956BF-9EF3-4466-A69E-EC028616D4A6}"/>
              </a:ext>
            </a:extLst>
          </p:cNvPr>
          <p:cNvSpPr>
            <a:spLocks noGrp="1"/>
          </p:cNvSpPr>
          <p:nvPr>
            <p:ph type="ftr" sz="quarter" idx="15"/>
          </p:nvPr>
        </p:nvSpPr>
        <p:spPr/>
        <p:txBody>
          <a:bodyPr/>
          <a:lstStyle/>
          <a:p>
            <a:r>
              <a:rPr lang="en-US"/>
              <a:t>Presentation footer</a:t>
            </a:r>
          </a:p>
        </p:txBody>
      </p:sp>
      <p:sp>
        <p:nvSpPr>
          <p:cNvPr id="5" name="Slide Number Placeholder 4">
            <a:extLst>
              <a:ext uri="{FF2B5EF4-FFF2-40B4-BE49-F238E27FC236}">
                <a16:creationId xmlns:a16="http://schemas.microsoft.com/office/drawing/2014/main" id="{780F4F67-8BA4-4D0A-B571-F3323F7305F6}"/>
              </a:ext>
            </a:extLst>
          </p:cNvPr>
          <p:cNvSpPr>
            <a:spLocks noGrp="1"/>
          </p:cNvSpPr>
          <p:nvPr>
            <p:ph type="sldNum" sz="quarter" idx="16"/>
          </p:nvPr>
        </p:nvSpPr>
        <p:spPr/>
        <p:txBody>
          <a:bodyPr/>
          <a:lstStyle/>
          <a:p>
            <a:fld id="{3808C448-2B92-4E28-8794-DB124B0828FC}" type="slidenum">
              <a:rPr lang="en-US" smtClean="0"/>
              <a:pPr/>
              <a:t>‹#›</a:t>
            </a:fld>
            <a:endParaRPr lang="en-US"/>
          </a:p>
        </p:txBody>
      </p:sp>
      <p:sp>
        <p:nvSpPr>
          <p:cNvPr id="6" name="Title 5">
            <a:extLst>
              <a:ext uri="{FF2B5EF4-FFF2-40B4-BE49-F238E27FC236}">
                <a16:creationId xmlns:a16="http://schemas.microsoft.com/office/drawing/2014/main" id="{3E4D4188-66C3-45D8-BF8F-91575BAA984F}"/>
              </a:ext>
            </a:extLst>
          </p:cNvPr>
          <p:cNvSpPr>
            <a:spLocks noGrp="1"/>
          </p:cNvSpPr>
          <p:nvPr>
            <p:ph type="title"/>
          </p:nvPr>
        </p:nvSpPr>
        <p:spPr/>
        <p:txBody>
          <a:bodyPr/>
          <a:lstStyle/>
          <a:p>
            <a:r>
              <a:rPr lang="en-US"/>
              <a:t>Click to edit Master title style</a:t>
            </a:r>
          </a:p>
        </p:txBody>
      </p:sp>
      <p:sp>
        <p:nvSpPr>
          <p:cNvPr id="16" name="Picture Placeholder 19">
            <a:extLst>
              <a:ext uri="{FF2B5EF4-FFF2-40B4-BE49-F238E27FC236}">
                <a16:creationId xmlns:a16="http://schemas.microsoft.com/office/drawing/2014/main" id="{689D84BD-5B4E-41EC-8882-2418405C0812}"/>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Tree>
    <p:extLst>
      <p:ext uri="{BB962C8B-B14F-4D97-AF65-F5344CB8AC3E}">
        <p14:creationId xmlns:p14="http://schemas.microsoft.com/office/powerpoint/2010/main" val="25715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6278880" cy="502920"/>
          </a:xfrm>
        </p:spPr>
        <p:txBody>
          <a:bodyPr/>
          <a:lstStyle>
            <a:lvl1pPr marL="0" indent="0">
              <a:buNone/>
              <a:defRPr/>
            </a:lvl1pPr>
          </a:lstStyle>
          <a:p>
            <a:pPr lvl="0"/>
            <a:r>
              <a:rPr lang="en-US"/>
              <a:t>Edit Master text styles</a:t>
            </a:r>
          </a:p>
        </p:txBody>
      </p:sp>
      <p:grpSp>
        <p:nvGrpSpPr>
          <p:cNvPr id="16" name="Group 4">
            <a:extLst>
              <a:ext uri="{FF2B5EF4-FFF2-40B4-BE49-F238E27FC236}">
                <a16:creationId xmlns:a16="http://schemas.microsoft.com/office/drawing/2014/main" id="{ECEE9EA2-3769-4C5B-ACBC-FCCD9C97221E}"/>
              </a:ext>
            </a:extLst>
          </p:cNvPr>
          <p:cNvGrpSpPr>
            <a:grpSpLocks noChangeAspect="1"/>
          </p:cNvGrpSpPr>
          <p:nvPr userDrawn="1"/>
        </p:nvGrpSpPr>
        <p:grpSpPr bwMode="auto">
          <a:xfrm>
            <a:off x="3600451" y="935039"/>
            <a:ext cx="4991100" cy="4987925"/>
            <a:chOff x="1701" y="589"/>
            <a:chExt cx="2358" cy="3142"/>
          </a:xfrm>
        </p:grpSpPr>
        <p:sp>
          <p:nvSpPr>
            <p:cNvPr id="19" name="Freeform 6">
              <a:extLst>
                <a:ext uri="{FF2B5EF4-FFF2-40B4-BE49-F238E27FC236}">
                  <a16:creationId xmlns:a16="http://schemas.microsoft.com/office/drawing/2014/main" id="{082E88CE-FBE0-4016-9646-95115E289FB6}"/>
                </a:ext>
              </a:extLst>
            </p:cNvPr>
            <p:cNvSpPr>
              <a:spLocks/>
            </p:cNvSpPr>
            <p:nvPr userDrawn="1"/>
          </p:nvSpPr>
          <p:spPr bwMode="auto">
            <a:xfrm>
              <a:off x="2079" y="879"/>
              <a:ext cx="1606" cy="2104"/>
            </a:xfrm>
            <a:custGeom>
              <a:avLst/>
              <a:gdLst>
                <a:gd name="T0" fmla="*/ 1412 w 1606"/>
                <a:gd name="T1" fmla="*/ 324 h 2104"/>
                <a:gd name="T2" fmla="*/ 1482 w 1606"/>
                <a:gd name="T3" fmla="*/ 444 h 2104"/>
                <a:gd name="T4" fmla="*/ 1536 w 1606"/>
                <a:gd name="T5" fmla="*/ 575 h 2104"/>
                <a:gd name="T6" fmla="*/ 1576 w 1606"/>
                <a:gd name="T7" fmla="*/ 721 h 2104"/>
                <a:gd name="T8" fmla="*/ 1598 w 1606"/>
                <a:gd name="T9" fmla="*/ 881 h 2104"/>
                <a:gd name="T10" fmla="*/ 1606 w 1606"/>
                <a:gd name="T11" fmla="*/ 1053 h 2104"/>
                <a:gd name="T12" fmla="*/ 1602 w 1606"/>
                <a:gd name="T13" fmla="*/ 1171 h 2104"/>
                <a:gd name="T14" fmla="*/ 1584 w 1606"/>
                <a:gd name="T15" fmla="*/ 1335 h 2104"/>
                <a:gd name="T16" fmla="*/ 1552 w 1606"/>
                <a:gd name="T17" fmla="*/ 1485 h 2104"/>
                <a:gd name="T18" fmla="*/ 1502 w 1606"/>
                <a:gd name="T19" fmla="*/ 1621 h 2104"/>
                <a:gd name="T20" fmla="*/ 1438 w 1606"/>
                <a:gd name="T21" fmla="*/ 1745 h 2104"/>
                <a:gd name="T22" fmla="*/ 1385 w 1606"/>
                <a:gd name="T23" fmla="*/ 1819 h 2104"/>
                <a:gd name="T24" fmla="*/ 1297 w 1606"/>
                <a:gd name="T25" fmla="*/ 1917 h 2104"/>
                <a:gd name="T26" fmla="*/ 1201 w 1606"/>
                <a:gd name="T27" fmla="*/ 1993 h 2104"/>
                <a:gd name="T28" fmla="*/ 1093 w 1606"/>
                <a:gd name="T29" fmla="*/ 2051 h 2104"/>
                <a:gd name="T30" fmla="*/ 975 w 1606"/>
                <a:gd name="T31" fmla="*/ 2086 h 2104"/>
                <a:gd name="T32" fmla="*/ 847 w 1606"/>
                <a:gd name="T33" fmla="*/ 2104 h 2104"/>
                <a:gd name="T34" fmla="*/ 757 w 1606"/>
                <a:gd name="T35" fmla="*/ 2104 h 2104"/>
                <a:gd name="T36" fmla="*/ 629 w 1606"/>
                <a:gd name="T37" fmla="*/ 2086 h 2104"/>
                <a:gd name="T38" fmla="*/ 513 w 1606"/>
                <a:gd name="T39" fmla="*/ 2051 h 2104"/>
                <a:gd name="T40" fmla="*/ 405 w 1606"/>
                <a:gd name="T41" fmla="*/ 1993 h 2104"/>
                <a:gd name="T42" fmla="*/ 307 w 1606"/>
                <a:gd name="T43" fmla="*/ 1917 h 2104"/>
                <a:gd name="T44" fmla="*/ 219 w 1606"/>
                <a:gd name="T45" fmla="*/ 1819 h 2104"/>
                <a:gd name="T46" fmla="*/ 168 w 1606"/>
                <a:gd name="T47" fmla="*/ 1745 h 2104"/>
                <a:gd name="T48" fmla="*/ 104 w 1606"/>
                <a:gd name="T49" fmla="*/ 1621 h 2104"/>
                <a:gd name="T50" fmla="*/ 54 w 1606"/>
                <a:gd name="T51" fmla="*/ 1485 h 2104"/>
                <a:gd name="T52" fmla="*/ 22 w 1606"/>
                <a:gd name="T53" fmla="*/ 1335 h 2104"/>
                <a:gd name="T54" fmla="*/ 4 w 1606"/>
                <a:gd name="T55" fmla="*/ 1171 h 2104"/>
                <a:gd name="T56" fmla="*/ 0 w 1606"/>
                <a:gd name="T57" fmla="*/ 1053 h 2104"/>
                <a:gd name="T58" fmla="*/ 8 w 1606"/>
                <a:gd name="T59" fmla="*/ 881 h 2104"/>
                <a:gd name="T60" fmla="*/ 30 w 1606"/>
                <a:gd name="T61" fmla="*/ 721 h 2104"/>
                <a:gd name="T62" fmla="*/ 70 w 1606"/>
                <a:gd name="T63" fmla="*/ 575 h 2104"/>
                <a:gd name="T64" fmla="*/ 124 w 1606"/>
                <a:gd name="T65" fmla="*/ 444 h 2104"/>
                <a:gd name="T66" fmla="*/ 192 w 1606"/>
                <a:gd name="T67" fmla="*/ 324 h 2104"/>
                <a:gd name="T68" fmla="*/ 247 w 1606"/>
                <a:gd name="T69" fmla="*/ 252 h 2104"/>
                <a:gd name="T70" fmla="*/ 339 w 1606"/>
                <a:gd name="T71" fmla="*/ 162 h 2104"/>
                <a:gd name="T72" fmla="*/ 439 w 1606"/>
                <a:gd name="T73" fmla="*/ 90 h 2104"/>
                <a:gd name="T74" fmla="*/ 551 w 1606"/>
                <a:gd name="T75" fmla="*/ 40 h 2104"/>
                <a:gd name="T76" fmla="*/ 671 w 1606"/>
                <a:gd name="T77" fmla="*/ 10 h 2104"/>
                <a:gd name="T78" fmla="*/ 803 w 1606"/>
                <a:gd name="T79" fmla="*/ 0 h 2104"/>
                <a:gd name="T80" fmla="*/ 891 w 1606"/>
                <a:gd name="T81" fmla="*/ 4 h 2104"/>
                <a:gd name="T82" fmla="*/ 1015 w 1606"/>
                <a:gd name="T83" fmla="*/ 28 h 2104"/>
                <a:gd name="T84" fmla="*/ 1129 w 1606"/>
                <a:gd name="T85" fmla="*/ 72 h 2104"/>
                <a:gd name="T86" fmla="*/ 1233 w 1606"/>
                <a:gd name="T87" fmla="*/ 136 h 2104"/>
                <a:gd name="T88" fmla="*/ 1327 w 1606"/>
                <a:gd name="T89" fmla="*/ 22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6" h="2104">
                  <a:moveTo>
                    <a:pt x="1385" y="288"/>
                  </a:moveTo>
                  <a:lnTo>
                    <a:pt x="1385" y="288"/>
                  </a:lnTo>
                  <a:lnTo>
                    <a:pt x="1412" y="324"/>
                  </a:lnTo>
                  <a:lnTo>
                    <a:pt x="1438" y="362"/>
                  </a:lnTo>
                  <a:lnTo>
                    <a:pt x="1460" y="402"/>
                  </a:lnTo>
                  <a:lnTo>
                    <a:pt x="1482" y="444"/>
                  </a:lnTo>
                  <a:lnTo>
                    <a:pt x="1502" y="486"/>
                  </a:lnTo>
                  <a:lnTo>
                    <a:pt x="1520" y="529"/>
                  </a:lnTo>
                  <a:lnTo>
                    <a:pt x="1536" y="575"/>
                  </a:lnTo>
                  <a:lnTo>
                    <a:pt x="1552" y="621"/>
                  </a:lnTo>
                  <a:lnTo>
                    <a:pt x="1564" y="671"/>
                  </a:lnTo>
                  <a:lnTo>
                    <a:pt x="1576" y="721"/>
                  </a:lnTo>
                  <a:lnTo>
                    <a:pt x="1584" y="773"/>
                  </a:lnTo>
                  <a:lnTo>
                    <a:pt x="1592" y="825"/>
                  </a:lnTo>
                  <a:lnTo>
                    <a:pt x="1598" y="881"/>
                  </a:lnTo>
                  <a:lnTo>
                    <a:pt x="1602" y="937"/>
                  </a:lnTo>
                  <a:lnTo>
                    <a:pt x="1606" y="993"/>
                  </a:lnTo>
                  <a:lnTo>
                    <a:pt x="1606" y="1053"/>
                  </a:lnTo>
                  <a:lnTo>
                    <a:pt x="1606" y="1053"/>
                  </a:lnTo>
                  <a:lnTo>
                    <a:pt x="1606" y="1113"/>
                  </a:lnTo>
                  <a:lnTo>
                    <a:pt x="1602" y="1171"/>
                  </a:lnTo>
                  <a:lnTo>
                    <a:pt x="1598" y="1227"/>
                  </a:lnTo>
                  <a:lnTo>
                    <a:pt x="1592" y="1281"/>
                  </a:lnTo>
                  <a:lnTo>
                    <a:pt x="1584" y="1335"/>
                  </a:lnTo>
                  <a:lnTo>
                    <a:pt x="1576" y="1385"/>
                  </a:lnTo>
                  <a:lnTo>
                    <a:pt x="1564" y="1437"/>
                  </a:lnTo>
                  <a:lnTo>
                    <a:pt x="1552" y="1485"/>
                  </a:lnTo>
                  <a:lnTo>
                    <a:pt x="1536" y="1533"/>
                  </a:lnTo>
                  <a:lnTo>
                    <a:pt x="1520" y="1577"/>
                  </a:lnTo>
                  <a:lnTo>
                    <a:pt x="1502" y="1621"/>
                  </a:lnTo>
                  <a:lnTo>
                    <a:pt x="1482" y="1665"/>
                  </a:lnTo>
                  <a:lnTo>
                    <a:pt x="1462" y="1705"/>
                  </a:lnTo>
                  <a:lnTo>
                    <a:pt x="1438" y="1745"/>
                  </a:lnTo>
                  <a:lnTo>
                    <a:pt x="1414" y="1783"/>
                  </a:lnTo>
                  <a:lnTo>
                    <a:pt x="1385" y="1819"/>
                  </a:lnTo>
                  <a:lnTo>
                    <a:pt x="1385" y="1819"/>
                  </a:lnTo>
                  <a:lnTo>
                    <a:pt x="1357" y="1855"/>
                  </a:lnTo>
                  <a:lnTo>
                    <a:pt x="1329" y="1887"/>
                  </a:lnTo>
                  <a:lnTo>
                    <a:pt x="1297" y="1917"/>
                  </a:lnTo>
                  <a:lnTo>
                    <a:pt x="1267" y="1945"/>
                  </a:lnTo>
                  <a:lnTo>
                    <a:pt x="1233" y="1971"/>
                  </a:lnTo>
                  <a:lnTo>
                    <a:pt x="1201" y="1993"/>
                  </a:lnTo>
                  <a:lnTo>
                    <a:pt x="1165" y="2015"/>
                  </a:lnTo>
                  <a:lnTo>
                    <a:pt x="1129" y="2033"/>
                  </a:lnTo>
                  <a:lnTo>
                    <a:pt x="1093" y="2051"/>
                  </a:lnTo>
                  <a:lnTo>
                    <a:pt x="1055" y="2065"/>
                  </a:lnTo>
                  <a:lnTo>
                    <a:pt x="1015" y="2076"/>
                  </a:lnTo>
                  <a:lnTo>
                    <a:pt x="975" y="2086"/>
                  </a:lnTo>
                  <a:lnTo>
                    <a:pt x="933" y="2094"/>
                  </a:lnTo>
                  <a:lnTo>
                    <a:pt x="891" y="2100"/>
                  </a:lnTo>
                  <a:lnTo>
                    <a:pt x="847" y="2104"/>
                  </a:lnTo>
                  <a:lnTo>
                    <a:pt x="803" y="2104"/>
                  </a:lnTo>
                  <a:lnTo>
                    <a:pt x="803" y="2104"/>
                  </a:lnTo>
                  <a:lnTo>
                    <a:pt x="757" y="2104"/>
                  </a:lnTo>
                  <a:lnTo>
                    <a:pt x="713" y="2100"/>
                  </a:lnTo>
                  <a:lnTo>
                    <a:pt x="671" y="2094"/>
                  </a:lnTo>
                  <a:lnTo>
                    <a:pt x="629" y="2086"/>
                  </a:lnTo>
                  <a:lnTo>
                    <a:pt x="589" y="2076"/>
                  </a:lnTo>
                  <a:lnTo>
                    <a:pt x="551" y="2065"/>
                  </a:lnTo>
                  <a:lnTo>
                    <a:pt x="513" y="2051"/>
                  </a:lnTo>
                  <a:lnTo>
                    <a:pt x="475" y="2033"/>
                  </a:lnTo>
                  <a:lnTo>
                    <a:pt x="439" y="2015"/>
                  </a:lnTo>
                  <a:lnTo>
                    <a:pt x="405" y="1993"/>
                  </a:lnTo>
                  <a:lnTo>
                    <a:pt x="371" y="1971"/>
                  </a:lnTo>
                  <a:lnTo>
                    <a:pt x="339" y="1945"/>
                  </a:lnTo>
                  <a:lnTo>
                    <a:pt x="307" y="1917"/>
                  </a:lnTo>
                  <a:lnTo>
                    <a:pt x="277" y="1887"/>
                  </a:lnTo>
                  <a:lnTo>
                    <a:pt x="247" y="1855"/>
                  </a:lnTo>
                  <a:lnTo>
                    <a:pt x="219" y="1819"/>
                  </a:lnTo>
                  <a:lnTo>
                    <a:pt x="219" y="1819"/>
                  </a:lnTo>
                  <a:lnTo>
                    <a:pt x="192" y="1783"/>
                  </a:lnTo>
                  <a:lnTo>
                    <a:pt x="168" y="1745"/>
                  </a:lnTo>
                  <a:lnTo>
                    <a:pt x="144" y="1705"/>
                  </a:lnTo>
                  <a:lnTo>
                    <a:pt x="124" y="1665"/>
                  </a:lnTo>
                  <a:lnTo>
                    <a:pt x="104" y="1621"/>
                  </a:lnTo>
                  <a:lnTo>
                    <a:pt x="86" y="1577"/>
                  </a:lnTo>
                  <a:lnTo>
                    <a:pt x="70" y="1533"/>
                  </a:lnTo>
                  <a:lnTo>
                    <a:pt x="54" y="1485"/>
                  </a:lnTo>
                  <a:lnTo>
                    <a:pt x="42" y="1437"/>
                  </a:lnTo>
                  <a:lnTo>
                    <a:pt x="30" y="1385"/>
                  </a:lnTo>
                  <a:lnTo>
                    <a:pt x="22" y="1335"/>
                  </a:lnTo>
                  <a:lnTo>
                    <a:pt x="14" y="1281"/>
                  </a:lnTo>
                  <a:lnTo>
                    <a:pt x="8" y="1227"/>
                  </a:lnTo>
                  <a:lnTo>
                    <a:pt x="4" y="1171"/>
                  </a:lnTo>
                  <a:lnTo>
                    <a:pt x="0" y="1113"/>
                  </a:lnTo>
                  <a:lnTo>
                    <a:pt x="0" y="1053"/>
                  </a:lnTo>
                  <a:lnTo>
                    <a:pt x="0" y="1053"/>
                  </a:lnTo>
                  <a:lnTo>
                    <a:pt x="0" y="993"/>
                  </a:lnTo>
                  <a:lnTo>
                    <a:pt x="4" y="937"/>
                  </a:lnTo>
                  <a:lnTo>
                    <a:pt x="8" y="881"/>
                  </a:lnTo>
                  <a:lnTo>
                    <a:pt x="14" y="825"/>
                  </a:lnTo>
                  <a:lnTo>
                    <a:pt x="22" y="773"/>
                  </a:lnTo>
                  <a:lnTo>
                    <a:pt x="30" y="721"/>
                  </a:lnTo>
                  <a:lnTo>
                    <a:pt x="42" y="671"/>
                  </a:lnTo>
                  <a:lnTo>
                    <a:pt x="54" y="621"/>
                  </a:lnTo>
                  <a:lnTo>
                    <a:pt x="70" y="575"/>
                  </a:lnTo>
                  <a:lnTo>
                    <a:pt x="86" y="529"/>
                  </a:lnTo>
                  <a:lnTo>
                    <a:pt x="104" y="486"/>
                  </a:lnTo>
                  <a:lnTo>
                    <a:pt x="124" y="444"/>
                  </a:lnTo>
                  <a:lnTo>
                    <a:pt x="144" y="402"/>
                  </a:lnTo>
                  <a:lnTo>
                    <a:pt x="168" y="362"/>
                  </a:lnTo>
                  <a:lnTo>
                    <a:pt x="192" y="324"/>
                  </a:lnTo>
                  <a:lnTo>
                    <a:pt x="219" y="288"/>
                  </a:lnTo>
                  <a:lnTo>
                    <a:pt x="219" y="288"/>
                  </a:lnTo>
                  <a:lnTo>
                    <a:pt x="247" y="252"/>
                  </a:lnTo>
                  <a:lnTo>
                    <a:pt x="277" y="220"/>
                  </a:lnTo>
                  <a:lnTo>
                    <a:pt x="307" y="190"/>
                  </a:lnTo>
                  <a:lnTo>
                    <a:pt x="339" y="162"/>
                  </a:lnTo>
                  <a:lnTo>
                    <a:pt x="371" y="136"/>
                  </a:lnTo>
                  <a:lnTo>
                    <a:pt x="405" y="112"/>
                  </a:lnTo>
                  <a:lnTo>
                    <a:pt x="439" y="90"/>
                  </a:lnTo>
                  <a:lnTo>
                    <a:pt x="475" y="72"/>
                  </a:lnTo>
                  <a:lnTo>
                    <a:pt x="513" y="54"/>
                  </a:lnTo>
                  <a:lnTo>
                    <a:pt x="551" y="40"/>
                  </a:lnTo>
                  <a:lnTo>
                    <a:pt x="589" y="28"/>
                  </a:lnTo>
                  <a:lnTo>
                    <a:pt x="629" y="18"/>
                  </a:lnTo>
                  <a:lnTo>
                    <a:pt x="671" y="10"/>
                  </a:lnTo>
                  <a:lnTo>
                    <a:pt x="713" y="4"/>
                  </a:lnTo>
                  <a:lnTo>
                    <a:pt x="757" y="0"/>
                  </a:lnTo>
                  <a:lnTo>
                    <a:pt x="803" y="0"/>
                  </a:lnTo>
                  <a:lnTo>
                    <a:pt x="803" y="0"/>
                  </a:lnTo>
                  <a:lnTo>
                    <a:pt x="847" y="0"/>
                  </a:lnTo>
                  <a:lnTo>
                    <a:pt x="891" y="4"/>
                  </a:lnTo>
                  <a:lnTo>
                    <a:pt x="933" y="10"/>
                  </a:lnTo>
                  <a:lnTo>
                    <a:pt x="975" y="18"/>
                  </a:lnTo>
                  <a:lnTo>
                    <a:pt x="1015" y="28"/>
                  </a:lnTo>
                  <a:lnTo>
                    <a:pt x="1053" y="40"/>
                  </a:lnTo>
                  <a:lnTo>
                    <a:pt x="1091" y="54"/>
                  </a:lnTo>
                  <a:lnTo>
                    <a:pt x="1129" y="72"/>
                  </a:lnTo>
                  <a:lnTo>
                    <a:pt x="1165" y="90"/>
                  </a:lnTo>
                  <a:lnTo>
                    <a:pt x="1199" y="112"/>
                  </a:lnTo>
                  <a:lnTo>
                    <a:pt x="1233" y="136"/>
                  </a:lnTo>
                  <a:lnTo>
                    <a:pt x="1265" y="162"/>
                  </a:lnTo>
                  <a:lnTo>
                    <a:pt x="1297" y="190"/>
                  </a:lnTo>
                  <a:lnTo>
                    <a:pt x="1327" y="220"/>
                  </a:lnTo>
                  <a:lnTo>
                    <a:pt x="1357" y="252"/>
                  </a:lnTo>
                  <a:lnTo>
                    <a:pt x="138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7">
              <a:extLst>
                <a:ext uri="{FF2B5EF4-FFF2-40B4-BE49-F238E27FC236}">
                  <a16:creationId xmlns:a16="http://schemas.microsoft.com/office/drawing/2014/main" id="{16FE56B9-9AFA-4ED1-9B0C-4F1209CF5EAA}"/>
                </a:ext>
              </a:extLst>
            </p:cNvPr>
            <p:cNvSpPr>
              <a:spLocks/>
            </p:cNvSpPr>
            <p:nvPr userDrawn="1"/>
          </p:nvSpPr>
          <p:spPr bwMode="auto">
            <a:xfrm>
              <a:off x="1701" y="589"/>
              <a:ext cx="2358" cy="3142"/>
            </a:xfrm>
            <a:custGeom>
              <a:avLst/>
              <a:gdLst>
                <a:gd name="T0" fmla="*/ 2210 w 2358"/>
                <a:gd name="T1" fmla="*/ 2075 h 3142"/>
                <a:gd name="T2" fmla="*/ 2264 w 2358"/>
                <a:gd name="T3" fmla="*/ 1951 h 3142"/>
                <a:gd name="T4" fmla="*/ 2306 w 2358"/>
                <a:gd name="T5" fmla="*/ 1815 h 3142"/>
                <a:gd name="T6" fmla="*/ 2336 w 2358"/>
                <a:gd name="T7" fmla="*/ 1669 h 3142"/>
                <a:gd name="T8" fmla="*/ 2354 w 2358"/>
                <a:gd name="T9" fmla="*/ 1513 h 3142"/>
                <a:gd name="T10" fmla="*/ 2358 w 2358"/>
                <a:gd name="T11" fmla="*/ 1347 h 3142"/>
                <a:gd name="T12" fmla="*/ 2354 w 2358"/>
                <a:gd name="T13" fmla="*/ 1195 h 3142"/>
                <a:gd name="T14" fmla="*/ 2328 w 2358"/>
                <a:gd name="T15" fmla="*/ 981 h 3142"/>
                <a:gd name="T16" fmla="*/ 2280 w 2358"/>
                <a:gd name="T17" fmla="*/ 787 h 3142"/>
                <a:gd name="T18" fmla="*/ 2210 w 2358"/>
                <a:gd name="T19" fmla="*/ 614 h 3142"/>
                <a:gd name="T20" fmla="*/ 2116 w 2358"/>
                <a:gd name="T21" fmla="*/ 456 h 3142"/>
                <a:gd name="T22" fmla="*/ 2042 w 2358"/>
                <a:gd name="T23" fmla="*/ 362 h 3142"/>
                <a:gd name="T24" fmla="*/ 1916 w 2358"/>
                <a:gd name="T25" fmla="*/ 240 h 3142"/>
                <a:gd name="T26" fmla="*/ 1772 w 2358"/>
                <a:gd name="T27" fmla="*/ 142 h 3142"/>
                <a:gd name="T28" fmla="*/ 1613 w 2358"/>
                <a:gd name="T29" fmla="*/ 70 h 3142"/>
                <a:gd name="T30" fmla="*/ 1439 w 2358"/>
                <a:gd name="T31" fmla="*/ 24 h 3142"/>
                <a:gd name="T32" fmla="*/ 1247 w 2358"/>
                <a:gd name="T33" fmla="*/ 2 h 3142"/>
                <a:gd name="T34" fmla="*/ 1113 w 2358"/>
                <a:gd name="T35" fmla="*/ 2 h 3142"/>
                <a:gd name="T36" fmla="*/ 923 w 2358"/>
                <a:gd name="T37" fmla="*/ 24 h 3142"/>
                <a:gd name="T38" fmla="*/ 747 w 2358"/>
                <a:gd name="T39" fmla="*/ 70 h 3142"/>
                <a:gd name="T40" fmla="*/ 588 w 2358"/>
                <a:gd name="T41" fmla="*/ 142 h 3142"/>
                <a:gd name="T42" fmla="*/ 444 w 2358"/>
                <a:gd name="T43" fmla="*/ 240 h 3142"/>
                <a:gd name="T44" fmla="*/ 318 w 2358"/>
                <a:gd name="T45" fmla="*/ 362 h 3142"/>
                <a:gd name="T46" fmla="*/ 242 w 2358"/>
                <a:gd name="T47" fmla="*/ 456 h 3142"/>
                <a:gd name="T48" fmla="*/ 150 w 2358"/>
                <a:gd name="T49" fmla="*/ 614 h 3142"/>
                <a:gd name="T50" fmla="*/ 80 w 2358"/>
                <a:gd name="T51" fmla="*/ 787 h 3142"/>
                <a:gd name="T52" fmla="*/ 30 w 2358"/>
                <a:gd name="T53" fmla="*/ 981 h 3142"/>
                <a:gd name="T54" fmla="*/ 4 w 2358"/>
                <a:gd name="T55" fmla="*/ 1195 h 3142"/>
                <a:gd name="T56" fmla="*/ 0 w 2358"/>
                <a:gd name="T57" fmla="*/ 1347 h 3142"/>
                <a:gd name="T58" fmla="*/ 10 w 2358"/>
                <a:gd name="T59" fmla="*/ 1573 h 3142"/>
                <a:gd name="T60" fmla="*/ 44 w 2358"/>
                <a:gd name="T61" fmla="*/ 1781 h 3142"/>
                <a:gd name="T62" fmla="*/ 100 w 2358"/>
                <a:gd name="T63" fmla="*/ 1969 h 3142"/>
                <a:gd name="T64" fmla="*/ 178 w 2358"/>
                <a:gd name="T65" fmla="*/ 2139 h 3142"/>
                <a:gd name="T66" fmla="*/ 278 w 2358"/>
                <a:gd name="T67" fmla="*/ 2289 h 3142"/>
                <a:gd name="T68" fmla="*/ 356 w 2358"/>
                <a:gd name="T69" fmla="*/ 2376 h 3142"/>
                <a:gd name="T70" fmla="*/ 490 w 2358"/>
                <a:gd name="T71" fmla="*/ 2490 h 3142"/>
                <a:gd name="T72" fmla="*/ 641 w 2358"/>
                <a:gd name="T73" fmla="*/ 2578 h 3142"/>
                <a:gd name="T74" fmla="*/ 809 w 2358"/>
                <a:gd name="T75" fmla="*/ 2640 h 3142"/>
                <a:gd name="T76" fmla="*/ 993 w 2358"/>
                <a:gd name="T77" fmla="*/ 2678 h 3142"/>
                <a:gd name="T78" fmla="*/ 1195 w 2358"/>
                <a:gd name="T79" fmla="*/ 2690 h 3142"/>
                <a:gd name="T80" fmla="*/ 1255 w 2358"/>
                <a:gd name="T81" fmla="*/ 2688 h 3142"/>
                <a:gd name="T82" fmla="*/ 2256 w 2358"/>
                <a:gd name="T83" fmla="*/ 3142 h 3142"/>
                <a:gd name="T84" fmla="*/ 1721 w 2358"/>
                <a:gd name="T85" fmla="*/ 2570 h 3142"/>
                <a:gd name="T86" fmla="*/ 1840 w 2358"/>
                <a:gd name="T87" fmla="*/ 2498 h 3142"/>
                <a:gd name="T88" fmla="*/ 1946 w 2358"/>
                <a:gd name="T89" fmla="*/ 2418 h 3142"/>
                <a:gd name="T90" fmla="*/ 2040 w 2358"/>
                <a:gd name="T91" fmla="*/ 2327 h 3142"/>
                <a:gd name="T92" fmla="*/ 2120 w 2358"/>
                <a:gd name="T93" fmla="*/ 2227 h 3142"/>
                <a:gd name="T94" fmla="*/ 2190 w 2358"/>
                <a:gd name="T95" fmla="*/ 211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58" h="3142">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Text Placeholder 10">
            <a:extLst>
              <a:ext uri="{FF2B5EF4-FFF2-40B4-BE49-F238E27FC236}">
                <a16:creationId xmlns:a16="http://schemas.microsoft.com/office/drawing/2014/main" id="{EFC98209-9865-4C44-9998-72A3C66AEC29}"/>
              </a:ext>
            </a:extLst>
          </p:cNvPr>
          <p:cNvSpPr>
            <a:spLocks noGrp="1"/>
          </p:cNvSpPr>
          <p:nvPr>
            <p:ph type="body" sz="quarter" idx="13" hasCustomPrompt="1"/>
          </p:nvPr>
        </p:nvSpPr>
        <p:spPr>
          <a:xfrm>
            <a:off x="548640" y="1920240"/>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30" name="Picture Placeholder 9">
            <a:extLst>
              <a:ext uri="{FF2B5EF4-FFF2-40B4-BE49-F238E27FC236}">
                <a16:creationId xmlns:a16="http://schemas.microsoft.com/office/drawing/2014/main" id="{235A8BA2-DC19-4425-B437-C06772CD40ED}"/>
              </a:ext>
            </a:extLst>
          </p:cNvPr>
          <p:cNvSpPr>
            <a:spLocks noGrp="1"/>
          </p:cNvSpPr>
          <p:nvPr>
            <p:ph type="pic" sz="quarter" idx="15"/>
          </p:nvPr>
        </p:nvSpPr>
        <p:spPr>
          <a:xfrm>
            <a:off x="4522437"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2" name="Date Placeholder 1">
            <a:extLst>
              <a:ext uri="{FF2B5EF4-FFF2-40B4-BE49-F238E27FC236}">
                <a16:creationId xmlns:a16="http://schemas.microsoft.com/office/drawing/2014/main" id="{CD12CD78-D8CF-4F15-8E13-3AF7810196B0}"/>
              </a:ext>
            </a:extLst>
          </p:cNvPr>
          <p:cNvSpPr>
            <a:spLocks noGrp="1"/>
          </p:cNvSpPr>
          <p:nvPr>
            <p:ph type="dt" sz="half" idx="22"/>
          </p:nvPr>
        </p:nvSpPr>
        <p:spPr/>
        <p:txBody>
          <a:bodyPr/>
          <a:lstStyle/>
          <a:p>
            <a:endParaRPr lang="en-US"/>
          </a:p>
        </p:txBody>
      </p:sp>
      <p:sp>
        <p:nvSpPr>
          <p:cNvPr id="4" name="Footer Placeholder 3">
            <a:extLst>
              <a:ext uri="{FF2B5EF4-FFF2-40B4-BE49-F238E27FC236}">
                <a16:creationId xmlns:a16="http://schemas.microsoft.com/office/drawing/2014/main" id="{B6AAE78F-E988-4DF7-BEDB-F39E76D9877D}"/>
              </a:ext>
            </a:extLst>
          </p:cNvPr>
          <p:cNvSpPr>
            <a:spLocks noGrp="1"/>
          </p:cNvSpPr>
          <p:nvPr>
            <p:ph type="ftr" sz="quarter" idx="23"/>
          </p:nvPr>
        </p:nvSpPr>
        <p:spPr/>
        <p:txBody>
          <a:bodyPr/>
          <a:lstStyle/>
          <a:p>
            <a:r>
              <a:rPr lang="en-US"/>
              <a:t>Presentation footer</a:t>
            </a:r>
          </a:p>
        </p:txBody>
      </p:sp>
      <p:sp>
        <p:nvSpPr>
          <p:cNvPr id="5" name="Slide Number Placeholder 4">
            <a:extLst>
              <a:ext uri="{FF2B5EF4-FFF2-40B4-BE49-F238E27FC236}">
                <a16:creationId xmlns:a16="http://schemas.microsoft.com/office/drawing/2014/main" id="{22CBB449-D22D-4F89-A9C3-EEC12FC4EFF3}"/>
              </a:ext>
            </a:extLst>
          </p:cNvPr>
          <p:cNvSpPr>
            <a:spLocks noGrp="1"/>
          </p:cNvSpPr>
          <p:nvPr>
            <p:ph type="sldNum" sz="quarter" idx="24"/>
          </p:nvPr>
        </p:nvSpPr>
        <p:spPr/>
        <p:txBody>
          <a:bodyPr/>
          <a:lstStyle/>
          <a:p>
            <a:fld id="{3808C448-2B92-4E28-8794-DB124B0828FC}" type="slidenum">
              <a:rPr lang="en-US" smtClean="0"/>
              <a:pPr/>
              <a:t>‹#›</a:t>
            </a:fld>
            <a:endParaRPr lang="en-US"/>
          </a:p>
        </p:txBody>
      </p:sp>
      <p:sp>
        <p:nvSpPr>
          <p:cNvPr id="6" name="Title 5">
            <a:extLst>
              <a:ext uri="{FF2B5EF4-FFF2-40B4-BE49-F238E27FC236}">
                <a16:creationId xmlns:a16="http://schemas.microsoft.com/office/drawing/2014/main" id="{9A07F97B-6466-462B-9D87-CECAC489B857}"/>
              </a:ext>
            </a:extLst>
          </p:cNvPr>
          <p:cNvSpPr>
            <a:spLocks noGrp="1"/>
          </p:cNvSpPr>
          <p:nvPr>
            <p:ph type="title"/>
          </p:nvPr>
        </p:nvSpPr>
        <p:spPr/>
        <p:txBody>
          <a:bodyPr/>
          <a:lstStyle/>
          <a:p>
            <a:r>
              <a:rPr lang="en-US"/>
              <a:t>Click to edit Master title style</a:t>
            </a:r>
          </a:p>
        </p:txBody>
      </p:sp>
      <p:sp>
        <p:nvSpPr>
          <p:cNvPr id="26" name="Picture Placeholder 19">
            <a:extLst>
              <a:ext uri="{FF2B5EF4-FFF2-40B4-BE49-F238E27FC236}">
                <a16:creationId xmlns:a16="http://schemas.microsoft.com/office/drawing/2014/main" id="{9FA72936-F783-4114-9D10-E47A7E9B7CE8}"/>
              </a:ext>
            </a:extLst>
          </p:cNvPr>
          <p:cNvSpPr>
            <a:spLocks noGrp="1"/>
          </p:cNvSpPr>
          <p:nvPr>
            <p:ph type="pic" sz="quarter" idx="11" hasCustomPrompt="1"/>
          </p:nvPr>
        </p:nvSpPr>
        <p:spPr>
          <a:xfrm>
            <a:off x="9079992" y="365760"/>
            <a:ext cx="2560320" cy="685800"/>
          </a:xfrm>
        </p:spPr>
        <p:txBody>
          <a:bodyPr anchor="ctr"/>
          <a:lstStyle>
            <a:lvl1pPr marL="0" indent="0" algn="ctr">
              <a:buNone/>
              <a:defRPr sz="1100" b="0" i="1">
                <a:solidFill>
                  <a:schemeClr val="tx2"/>
                </a:solidFill>
              </a:defRPr>
            </a:lvl1pPr>
          </a:lstStyle>
          <a:p>
            <a:r>
              <a:rPr lang="en-US"/>
              <a:t>Click icon to add RapidRide Cobranded logo</a:t>
            </a:r>
          </a:p>
        </p:txBody>
      </p:sp>
      <p:sp>
        <p:nvSpPr>
          <p:cNvPr id="21" name="Text Placeholder 10">
            <a:extLst>
              <a:ext uri="{FF2B5EF4-FFF2-40B4-BE49-F238E27FC236}">
                <a16:creationId xmlns:a16="http://schemas.microsoft.com/office/drawing/2014/main" id="{58A6CC20-3AFC-4FF0-B30C-155A6C47A2DA}"/>
              </a:ext>
            </a:extLst>
          </p:cNvPr>
          <p:cNvSpPr>
            <a:spLocks noGrp="1"/>
          </p:cNvSpPr>
          <p:nvPr>
            <p:ph type="body" sz="quarter" idx="25" hasCustomPrompt="1"/>
          </p:nvPr>
        </p:nvSpPr>
        <p:spPr>
          <a:xfrm>
            <a:off x="548640" y="3814733"/>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22" name="Picture Placeholder 9">
            <a:extLst>
              <a:ext uri="{FF2B5EF4-FFF2-40B4-BE49-F238E27FC236}">
                <a16:creationId xmlns:a16="http://schemas.microsoft.com/office/drawing/2014/main" id="{4ED16569-8205-4EE7-812B-02E02714115D}"/>
              </a:ext>
            </a:extLst>
          </p:cNvPr>
          <p:cNvSpPr>
            <a:spLocks noGrp="1"/>
          </p:cNvSpPr>
          <p:nvPr>
            <p:ph type="pic" sz="quarter" idx="26"/>
          </p:nvPr>
        </p:nvSpPr>
        <p:spPr>
          <a:xfrm>
            <a:off x="4522437" y="404237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28" name="Text Placeholder 10">
            <a:extLst>
              <a:ext uri="{FF2B5EF4-FFF2-40B4-BE49-F238E27FC236}">
                <a16:creationId xmlns:a16="http://schemas.microsoft.com/office/drawing/2014/main" id="{DFD7417C-A799-4D5F-8962-CA6985104998}"/>
              </a:ext>
            </a:extLst>
          </p:cNvPr>
          <p:cNvSpPr>
            <a:spLocks noGrp="1"/>
          </p:cNvSpPr>
          <p:nvPr>
            <p:ph type="body" sz="quarter" idx="27" hasCustomPrompt="1"/>
          </p:nvPr>
        </p:nvSpPr>
        <p:spPr>
          <a:xfrm>
            <a:off x="6238094" y="1920240"/>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37" name="Picture Placeholder 9">
            <a:extLst>
              <a:ext uri="{FF2B5EF4-FFF2-40B4-BE49-F238E27FC236}">
                <a16:creationId xmlns:a16="http://schemas.microsoft.com/office/drawing/2014/main" id="{CA3B8945-434A-457D-B065-847935D4D4EB}"/>
              </a:ext>
            </a:extLst>
          </p:cNvPr>
          <p:cNvSpPr>
            <a:spLocks noGrp="1"/>
          </p:cNvSpPr>
          <p:nvPr>
            <p:ph type="pic" sz="quarter" idx="28"/>
          </p:nvPr>
        </p:nvSpPr>
        <p:spPr>
          <a:xfrm>
            <a:off x="10211891"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
        <p:nvSpPr>
          <p:cNvPr id="38" name="Text Placeholder 10">
            <a:extLst>
              <a:ext uri="{FF2B5EF4-FFF2-40B4-BE49-F238E27FC236}">
                <a16:creationId xmlns:a16="http://schemas.microsoft.com/office/drawing/2014/main" id="{BD465A6B-C6CC-4E7B-A5FD-F198936CAABF}"/>
              </a:ext>
            </a:extLst>
          </p:cNvPr>
          <p:cNvSpPr>
            <a:spLocks noGrp="1"/>
          </p:cNvSpPr>
          <p:nvPr>
            <p:ph type="body" sz="quarter" idx="29" hasCustomPrompt="1"/>
          </p:nvPr>
        </p:nvSpPr>
        <p:spPr>
          <a:xfrm>
            <a:off x="6238094" y="3814733"/>
            <a:ext cx="5402218" cy="1656637"/>
          </a:xfrm>
          <a:solidFill>
            <a:srgbClr val="FFFFFF"/>
          </a:solidFill>
          <a:ln>
            <a:solidFill>
              <a:srgbClr val="626568"/>
            </a:solidFill>
          </a:ln>
        </p:spPr>
        <p:txBody>
          <a:bodyPr lIns="182880" tIns="182880" rIns="1536192" bIns="228600"/>
          <a:lstStyle>
            <a:lvl1pPr marL="0" indent="0">
              <a:lnSpc>
                <a:spcPct val="100000"/>
              </a:lnSpc>
              <a:spcBef>
                <a:spcPts val="600"/>
              </a:spcBef>
              <a:buNone/>
              <a:defRPr sz="2000">
                <a:solidFill>
                  <a:srgbClr val="96172E"/>
                </a:solidFill>
              </a:defRPr>
            </a:lvl1pPr>
            <a:lvl2pPr marL="0" indent="0">
              <a:lnSpc>
                <a:spcPct val="100000"/>
              </a:lnSpc>
              <a:spcBef>
                <a:spcPts val="600"/>
              </a:spcBef>
              <a:spcAft>
                <a:spcPts val="300"/>
              </a:spcAft>
              <a:buNone/>
              <a:defRPr sz="1600" b="1">
                <a:solidFill>
                  <a:srgbClr val="000000"/>
                </a:solidFill>
              </a:defRPr>
            </a:lvl2pPr>
            <a:lvl3pPr marL="0" indent="0">
              <a:lnSpc>
                <a:spcPct val="95000"/>
              </a:lnSpc>
              <a:spcBef>
                <a:spcPts val="600"/>
              </a:spcBef>
              <a:buNone/>
              <a:defRPr sz="1400"/>
            </a:lvl3pPr>
            <a:lvl4pPr marL="0" indent="0">
              <a:lnSpc>
                <a:spcPct val="95000"/>
              </a:lnSpc>
              <a:spcBef>
                <a:spcPts val="600"/>
              </a:spcBef>
              <a:buNone/>
              <a:defRPr sz="1400"/>
            </a:lvl4pPr>
            <a:lvl5pPr marL="0" indent="0">
              <a:spcBef>
                <a:spcPts val="300"/>
              </a:spcBef>
              <a:buNone/>
              <a:defRPr sz="1200"/>
            </a:lvl5pPr>
          </a:lstStyle>
          <a:p>
            <a:pPr lvl="0"/>
            <a:r>
              <a:rPr lang="en-US"/>
              <a:t>Names goes here</a:t>
            </a:r>
          </a:p>
          <a:p>
            <a:pPr lvl="1"/>
            <a:r>
              <a:rPr lang="en-US"/>
              <a:t>Second level</a:t>
            </a:r>
          </a:p>
          <a:p>
            <a:pPr lvl="2"/>
            <a:r>
              <a:rPr lang="en-US"/>
              <a:t>Contact number</a:t>
            </a:r>
          </a:p>
          <a:p>
            <a:pPr lvl="3"/>
            <a:r>
              <a:rPr lang="en-US"/>
              <a:t>Email</a:t>
            </a:r>
          </a:p>
        </p:txBody>
      </p:sp>
      <p:sp>
        <p:nvSpPr>
          <p:cNvPr id="39" name="Picture Placeholder 9">
            <a:extLst>
              <a:ext uri="{FF2B5EF4-FFF2-40B4-BE49-F238E27FC236}">
                <a16:creationId xmlns:a16="http://schemas.microsoft.com/office/drawing/2014/main" id="{D6C3BA69-089D-45EA-8F3C-76CC4CD41098}"/>
              </a:ext>
            </a:extLst>
          </p:cNvPr>
          <p:cNvSpPr>
            <a:spLocks noGrp="1"/>
          </p:cNvSpPr>
          <p:nvPr>
            <p:ph type="pic" sz="quarter" idx="30"/>
          </p:nvPr>
        </p:nvSpPr>
        <p:spPr>
          <a:xfrm>
            <a:off x="10211891" y="404237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p>
        </p:txBody>
      </p:sp>
    </p:spTree>
    <p:extLst>
      <p:ext uri="{BB962C8B-B14F-4D97-AF65-F5344CB8AC3E}">
        <p14:creationId xmlns:p14="http://schemas.microsoft.com/office/powerpoint/2010/main" val="159014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3ECD5-108A-4CB7-95E9-073983FF53E8}"/>
              </a:ext>
            </a:extLst>
          </p:cNvPr>
          <p:cNvSpPr>
            <a:spLocks noGrp="1"/>
          </p:cNvSpPr>
          <p:nvPr>
            <p:ph type="title"/>
          </p:nvPr>
        </p:nvSpPr>
        <p:spPr>
          <a:xfrm>
            <a:off x="548640" y="365760"/>
            <a:ext cx="7909560" cy="749808"/>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0C476E3-FA1A-4EAB-926A-ED0CD7CB3B08}"/>
              </a:ext>
            </a:extLst>
          </p:cNvPr>
          <p:cNvSpPr>
            <a:spLocks noGrp="1"/>
          </p:cNvSpPr>
          <p:nvPr>
            <p:ph type="body" idx="1"/>
          </p:nvPr>
        </p:nvSpPr>
        <p:spPr>
          <a:xfrm>
            <a:off x="548640" y="1417320"/>
            <a:ext cx="11091672" cy="446227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marL="1087438" marR="0" lvl="4"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a:pPr>
            <a:r>
              <a:rPr lang="en-US"/>
              <a:t>Fifth level</a:t>
            </a:r>
          </a:p>
          <a:p>
            <a:pPr lvl="6"/>
            <a:r>
              <a:rPr lang="en-US"/>
              <a:t>Sixth level</a:t>
            </a:r>
          </a:p>
        </p:txBody>
      </p:sp>
      <p:sp>
        <p:nvSpPr>
          <p:cNvPr id="4" name="Date Placeholder 3">
            <a:extLst>
              <a:ext uri="{FF2B5EF4-FFF2-40B4-BE49-F238E27FC236}">
                <a16:creationId xmlns:a16="http://schemas.microsoft.com/office/drawing/2014/main" id="{A34B7E75-708D-42D7-BFB9-21318DA13E9F}"/>
              </a:ext>
            </a:extLst>
          </p:cNvPr>
          <p:cNvSpPr>
            <a:spLocks noGrp="1"/>
          </p:cNvSpPr>
          <p:nvPr>
            <p:ph type="dt" sz="half" idx="2"/>
          </p:nvPr>
        </p:nvSpPr>
        <p:spPr>
          <a:xfrm>
            <a:off x="7288203" y="6309359"/>
            <a:ext cx="844006" cy="329183"/>
          </a:xfrm>
          <a:prstGeom prst="rect">
            <a:avLst/>
          </a:prstGeom>
        </p:spPr>
        <p:txBody>
          <a:bodyPr vert="horz" lIns="0" tIns="0" rIns="0" bIns="0" rtlCol="0" anchor="ctr"/>
          <a:lstStyle>
            <a:lvl1pPr algn="ctr">
              <a:defRPr sz="900">
                <a:solidFill>
                  <a:srgbClr val="000000"/>
                </a:solidFill>
              </a:defRPr>
            </a:lvl1pPr>
          </a:lstStyle>
          <a:p>
            <a:endParaRPr lang="en-US"/>
          </a:p>
        </p:txBody>
      </p:sp>
      <p:sp>
        <p:nvSpPr>
          <p:cNvPr id="5" name="Footer Placeholder 4">
            <a:extLst>
              <a:ext uri="{FF2B5EF4-FFF2-40B4-BE49-F238E27FC236}">
                <a16:creationId xmlns:a16="http://schemas.microsoft.com/office/drawing/2014/main" id="{E9579EE2-84C8-418C-8A6B-A1BC6129FBC1}"/>
              </a:ext>
            </a:extLst>
          </p:cNvPr>
          <p:cNvSpPr>
            <a:spLocks noGrp="1"/>
          </p:cNvSpPr>
          <p:nvPr>
            <p:ph type="ftr" sz="quarter" idx="3"/>
          </p:nvPr>
        </p:nvSpPr>
        <p:spPr>
          <a:xfrm>
            <a:off x="2441448" y="6309360"/>
            <a:ext cx="4548922" cy="329184"/>
          </a:xfrm>
          <a:prstGeom prst="rect">
            <a:avLst/>
          </a:prstGeom>
        </p:spPr>
        <p:txBody>
          <a:bodyPr vert="horz" lIns="0" tIns="0" rIns="0" bIns="0" rtlCol="0" anchor="ctr"/>
          <a:lstStyle>
            <a:lvl1pPr algn="l">
              <a:defRPr sz="900">
                <a:solidFill>
                  <a:srgbClr val="000000"/>
                </a:solidFill>
              </a:defRPr>
            </a:lvl1pPr>
          </a:lstStyle>
          <a:p>
            <a:r>
              <a:rPr lang="en-US"/>
              <a:t>Presentation footer</a:t>
            </a:r>
          </a:p>
        </p:txBody>
      </p:sp>
      <p:sp>
        <p:nvSpPr>
          <p:cNvPr id="6" name="Slide Number Placeholder 5">
            <a:extLst>
              <a:ext uri="{FF2B5EF4-FFF2-40B4-BE49-F238E27FC236}">
                <a16:creationId xmlns:a16="http://schemas.microsoft.com/office/drawing/2014/main" id="{1E7CD770-2F39-4239-9A40-8FCA2997B7D7}"/>
              </a:ext>
            </a:extLst>
          </p:cNvPr>
          <p:cNvSpPr>
            <a:spLocks noGrp="1"/>
          </p:cNvSpPr>
          <p:nvPr>
            <p:ph type="sldNum" sz="quarter" idx="4"/>
          </p:nvPr>
        </p:nvSpPr>
        <p:spPr>
          <a:xfrm>
            <a:off x="548640" y="6309360"/>
            <a:ext cx="362672" cy="329184"/>
          </a:xfrm>
          <a:prstGeom prst="rect">
            <a:avLst/>
          </a:prstGeom>
        </p:spPr>
        <p:txBody>
          <a:bodyPr vert="horz" lIns="0" tIns="0" rIns="0" bIns="0" rtlCol="0" anchor="ctr"/>
          <a:lstStyle>
            <a:lvl1pPr algn="l">
              <a:defRPr sz="1200">
                <a:solidFill>
                  <a:srgbClr val="1691D0"/>
                </a:solidFill>
              </a:defRPr>
            </a:lvl1pPr>
          </a:lstStyle>
          <a:p>
            <a:fld id="{3808C448-2B92-4E28-8794-DB124B0828FC}" type="slidenum">
              <a:rPr lang="en-US" smtClean="0"/>
              <a:pPr/>
              <a:t>‹#›</a:t>
            </a:fld>
            <a:endParaRPr lang="en-US"/>
          </a:p>
        </p:txBody>
      </p:sp>
      <p:cxnSp>
        <p:nvCxnSpPr>
          <p:cNvPr id="12" name="Straight Connector 11">
            <a:extLst>
              <a:ext uri="{FF2B5EF4-FFF2-40B4-BE49-F238E27FC236}">
                <a16:creationId xmlns:a16="http://schemas.microsoft.com/office/drawing/2014/main" id="{6E386D84-8064-4A42-94FF-3C3A676F1C93}"/>
              </a:ext>
            </a:extLst>
          </p:cNvPr>
          <p:cNvCxnSpPr/>
          <p:nvPr userDrawn="1"/>
        </p:nvCxnSpPr>
        <p:spPr>
          <a:xfrm>
            <a:off x="548640" y="6172200"/>
            <a:ext cx="110916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3BFFB29-D7E7-4882-96F8-CE268D929665}"/>
              </a:ext>
            </a:extLst>
          </p:cNvPr>
          <p:cNvGrpSpPr/>
          <p:nvPr userDrawn="1"/>
        </p:nvGrpSpPr>
        <p:grpSpPr>
          <a:xfrm>
            <a:off x="8370188" y="6309360"/>
            <a:ext cx="3270124" cy="329182"/>
            <a:chOff x="8370188" y="6309360"/>
            <a:chExt cx="3270124" cy="329182"/>
          </a:xfrm>
        </p:grpSpPr>
        <p:pic>
          <p:nvPicPr>
            <p:cNvPr id="9" name="Picture 8">
              <a:extLst>
                <a:ext uri="{FF2B5EF4-FFF2-40B4-BE49-F238E27FC236}">
                  <a16:creationId xmlns:a16="http://schemas.microsoft.com/office/drawing/2014/main" id="{CE94B5EB-B776-4CC6-ADCC-50CCB40B943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25912" y="6309360"/>
              <a:ext cx="914400" cy="311987"/>
            </a:xfrm>
            <a:prstGeom prst="rect">
              <a:avLst/>
            </a:prstGeom>
          </p:spPr>
        </p:pic>
        <p:pic>
          <p:nvPicPr>
            <p:cNvPr id="13" name="Picture 12">
              <a:extLst>
                <a:ext uri="{FF2B5EF4-FFF2-40B4-BE49-F238E27FC236}">
                  <a16:creationId xmlns:a16="http://schemas.microsoft.com/office/drawing/2014/main" id="{48207997-FB26-4C47-8F40-CEB08A30902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473184" y="6311477"/>
              <a:ext cx="1014984" cy="327065"/>
            </a:xfrm>
            <a:prstGeom prst="rect">
              <a:avLst/>
            </a:prstGeom>
          </p:spPr>
        </p:pic>
        <p:pic>
          <p:nvPicPr>
            <p:cNvPr id="14" name="Picture 13">
              <a:extLst>
                <a:ext uri="{FF2B5EF4-FFF2-40B4-BE49-F238E27FC236}">
                  <a16:creationId xmlns:a16="http://schemas.microsoft.com/office/drawing/2014/main" id="{46F477D7-033F-49AE-BAAE-DF064BBAC8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70188" y="6309360"/>
              <a:ext cx="916052" cy="327065"/>
            </a:xfrm>
            <a:prstGeom prst="rect">
              <a:avLst/>
            </a:prstGeom>
          </p:spPr>
        </p:pic>
      </p:grpSp>
    </p:spTree>
    <p:extLst>
      <p:ext uri="{BB962C8B-B14F-4D97-AF65-F5344CB8AC3E}">
        <p14:creationId xmlns:p14="http://schemas.microsoft.com/office/powerpoint/2010/main" val="1595666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3" r:id="rId4"/>
    <p:sldLayoutId id="2147483654" r:id="rId5"/>
    <p:sldLayoutId id="2147483650" r:id="rId6"/>
    <p:sldLayoutId id="2147483655" r:id="rId7"/>
    <p:sldLayoutId id="2147483656" r:id="rId8"/>
    <p:sldLayoutId id="2147483659" r:id="rId9"/>
  </p:sldLayoutIdLst>
  <p:hf hdr="0" dt="0"/>
  <p:txStyles>
    <p:titleStyle>
      <a:lvl1pPr algn="l" defTabSz="685800" rtl="0" eaLnBrk="1" latinLnBrk="0" hangingPunct="1">
        <a:lnSpc>
          <a:spcPct val="90000"/>
        </a:lnSpc>
        <a:spcBef>
          <a:spcPct val="0"/>
        </a:spcBef>
        <a:buNone/>
        <a:defRPr sz="2600" b="1" kern="1200">
          <a:solidFill>
            <a:srgbClr val="96172E"/>
          </a:solidFill>
          <a:latin typeface="+mj-lt"/>
          <a:ea typeface="+mj-ea"/>
          <a:cs typeface="+mj-cs"/>
        </a:defRPr>
      </a:lvl1pPr>
    </p:titleStyle>
    <p:bodyStyle>
      <a:lvl1pPr marL="320040" indent="-320040" algn="l" defTabSz="685800" rtl="0" eaLnBrk="1" latinLnBrk="0" hangingPunct="1">
        <a:lnSpc>
          <a:spcPct val="105000"/>
        </a:lnSpc>
        <a:spcBef>
          <a:spcPts val="1600"/>
        </a:spcBef>
        <a:buClr>
          <a:srgbClr val="1691D0"/>
        </a:buClr>
        <a:buSzPct val="120000"/>
        <a:buFont typeface="Wingdings" panose="05000000000000000000" pitchFamily="2" charset="2"/>
        <a:buChar char="§"/>
        <a:defRPr sz="24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24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22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20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20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3ECD5-108A-4CB7-95E9-073983FF53E8}"/>
              </a:ext>
            </a:extLst>
          </p:cNvPr>
          <p:cNvSpPr>
            <a:spLocks noGrp="1"/>
          </p:cNvSpPr>
          <p:nvPr>
            <p:ph type="title"/>
          </p:nvPr>
        </p:nvSpPr>
        <p:spPr>
          <a:xfrm>
            <a:off x="548640" y="365760"/>
            <a:ext cx="7909560" cy="749808"/>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0C476E3-FA1A-4EAB-926A-ED0CD7CB3B08}"/>
              </a:ext>
            </a:extLst>
          </p:cNvPr>
          <p:cNvSpPr>
            <a:spLocks noGrp="1"/>
          </p:cNvSpPr>
          <p:nvPr>
            <p:ph type="body" idx="1"/>
          </p:nvPr>
        </p:nvSpPr>
        <p:spPr>
          <a:xfrm>
            <a:off x="548640" y="1417320"/>
            <a:ext cx="11091672" cy="446227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marL="1087438" marR="0" lvl="4"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a:pPr>
            <a:r>
              <a:rPr lang="en-US"/>
              <a:t>Fifth level</a:t>
            </a:r>
          </a:p>
          <a:p>
            <a:pPr lvl="6"/>
            <a:r>
              <a:rPr lang="en-US"/>
              <a:t>Sixth level</a:t>
            </a:r>
          </a:p>
        </p:txBody>
      </p:sp>
      <p:sp>
        <p:nvSpPr>
          <p:cNvPr id="4" name="Date Placeholder 3">
            <a:extLst>
              <a:ext uri="{FF2B5EF4-FFF2-40B4-BE49-F238E27FC236}">
                <a16:creationId xmlns:a16="http://schemas.microsoft.com/office/drawing/2014/main" id="{A34B7E75-708D-42D7-BFB9-21318DA13E9F}"/>
              </a:ext>
            </a:extLst>
          </p:cNvPr>
          <p:cNvSpPr>
            <a:spLocks noGrp="1"/>
          </p:cNvSpPr>
          <p:nvPr>
            <p:ph type="dt" sz="half" idx="2"/>
          </p:nvPr>
        </p:nvSpPr>
        <p:spPr>
          <a:xfrm>
            <a:off x="7288203" y="6309359"/>
            <a:ext cx="844006" cy="329183"/>
          </a:xfrm>
          <a:prstGeom prst="rect">
            <a:avLst/>
          </a:prstGeom>
        </p:spPr>
        <p:txBody>
          <a:bodyPr vert="horz" lIns="0" tIns="0" rIns="0" bIns="0" rtlCol="0" anchor="ctr"/>
          <a:lstStyle>
            <a:lvl1pPr algn="ctr">
              <a:defRPr sz="900">
                <a:solidFill>
                  <a:srgbClr val="000000"/>
                </a:solidFill>
              </a:defRPr>
            </a:lvl1pPr>
          </a:lstStyle>
          <a:p>
            <a:endParaRPr lang="en-US"/>
          </a:p>
        </p:txBody>
      </p:sp>
      <p:sp>
        <p:nvSpPr>
          <p:cNvPr id="5" name="Footer Placeholder 4">
            <a:extLst>
              <a:ext uri="{FF2B5EF4-FFF2-40B4-BE49-F238E27FC236}">
                <a16:creationId xmlns:a16="http://schemas.microsoft.com/office/drawing/2014/main" id="{E9579EE2-84C8-418C-8A6B-A1BC6129FBC1}"/>
              </a:ext>
            </a:extLst>
          </p:cNvPr>
          <p:cNvSpPr>
            <a:spLocks noGrp="1"/>
          </p:cNvSpPr>
          <p:nvPr>
            <p:ph type="ftr" sz="quarter" idx="3"/>
          </p:nvPr>
        </p:nvSpPr>
        <p:spPr>
          <a:xfrm>
            <a:off x="2441448" y="6309360"/>
            <a:ext cx="4548922" cy="329184"/>
          </a:xfrm>
          <a:prstGeom prst="rect">
            <a:avLst/>
          </a:prstGeom>
        </p:spPr>
        <p:txBody>
          <a:bodyPr vert="horz" lIns="0" tIns="0" rIns="0" bIns="0" rtlCol="0" anchor="ctr"/>
          <a:lstStyle>
            <a:lvl1pPr algn="l">
              <a:defRPr sz="900">
                <a:solidFill>
                  <a:srgbClr val="000000"/>
                </a:solidFill>
              </a:defRPr>
            </a:lvl1pPr>
          </a:lstStyle>
          <a:p>
            <a:r>
              <a:rPr lang="en-US"/>
              <a:t>Presentation footer</a:t>
            </a:r>
          </a:p>
        </p:txBody>
      </p:sp>
      <p:sp>
        <p:nvSpPr>
          <p:cNvPr id="6" name="Slide Number Placeholder 5">
            <a:extLst>
              <a:ext uri="{FF2B5EF4-FFF2-40B4-BE49-F238E27FC236}">
                <a16:creationId xmlns:a16="http://schemas.microsoft.com/office/drawing/2014/main" id="{1E7CD770-2F39-4239-9A40-8FCA2997B7D7}"/>
              </a:ext>
            </a:extLst>
          </p:cNvPr>
          <p:cNvSpPr>
            <a:spLocks noGrp="1"/>
          </p:cNvSpPr>
          <p:nvPr>
            <p:ph type="sldNum" sz="quarter" idx="4"/>
          </p:nvPr>
        </p:nvSpPr>
        <p:spPr>
          <a:xfrm>
            <a:off x="548640" y="6309360"/>
            <a:ext cx="362672" cy="329184"/>
          </a:xfrm>
          <a:prstGeom prst="rect">
            <a:avLst/>
          </a:prstGeom>
        </p:spPr>
        <p:txBody>
          <a:bodyPr vert="horz" lIns="0" tIns="0" rIns="0" bIns="0" rtlCol="0" anchor="ctr"/>
          <a:lstStyle>
            <a:lvl1pPr algn="l">
              <a:defRPr sz="1200">
                <a:solidFill>
                  <a:srgbClr val="1691D0"/>
                </a:solidFill>
              </a:defRPr>
            </a:lvl1pPr>
          </a:lstStyle>
          <a:p>
            <a:fld id="{3808C448-2B92-4E28-8794-DB124B0828FC}" type="slidenum">
              <a:rPr lang="en-US" smtClean="0"/>
              <a:pPr/>
              <a:t>‹#›</a:t>
            </a:fld>
            <a:endParaRPr lang="en-US"/>
          </a:p>
        </p:txBody>
      </p:sp>
      <p:cxnSp>
        <p:nvCxnSpPr>
          <p:cNvPr id="12" name="Straight Connector 11">
            <a:extLst>
              <a:ext uri="{FF2B5EF4-FFF2-40B4-BE49-F238E27FC236}">
                <a16:creationId xmlns:a16="http://schemas.microsoft.com/office/drawing/2014/main" id="{6E386D84-8064-4A42-94FF-3C3A676F1C93}"/>
              </a:ext>
            </a:extLst>
          </p:cNvPr>
          <p:cNvCxnSpPr/>
          <p:nvPr userDrawn="1"/>
        </p:nvCxnSpPr>
        <p:spPr>
          <a:xfrm>
            <a:off x="548640" y="6172200"/>
            <a:ext cx="110916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3BFFB29-D7E7-4882-96F8-CE268D929665}"/>
              </a:ext>
            </a:extLst>
          </p:cNvPr>
          <p:cNvGrpSpPr/>
          <p:nvPr userDrawn="1"/>
        </p:nvGrpSpPr>
        <p:grpSpPr>
          <a:xfrm>
            <a:off x="8370188" y="6309360"/>
            <a:ext cx="3270124" cy="329182"/>
            <a:chOff x="8370188" y="6309360"/>
            <a:chExt cx="3270124" cy="329182"/>
          </a:xfrm>
        </p:grpSpPr>
        <p:pic>
          <p:nvPicPr>
            <p:cNvPr id="9" name="Picture 8">
              <a:extLst>
                <a:ext uri="{FF2B5EF4-FFF2-40B4-BE49-F238E27FC236}">
                  <a16:creationId xmlns:a16="http://schemas.microsoft.com/office/drawing/2014/main" id="{CE94B5EB-B776-4CC6-ADCC-50CCB40B943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25912" y="6309360"/>
              <a:ext cx="914400" cy="311987"/>
            </a:xfrm>
            <a:prstGeom prst="rect">
              <a:avLst/>
            </a:prstGeom>
          </p:spPr>
        </p:pic>
        <p:pic>
          <p:nvPicPr>
            <p:cNvPr id="13" name="Picture 12">
              <a:extLst>
                <a:ext uri="{FF2B5EF4-FFF2-40B4-BE49-F238E27FC236}">
                  <a16:creationId xmlns:a16="http://schemas.microsoft.com/office/drawing/2014/main" id="{48207997-FB26-4C47-8F40-CEB08A30902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473184" y="6311477"/>
              <a:ext cx="1014984" cy="327065"/>
            </a:xfrm>
            <a:prstGeom prst="rect">
              <a:avLst/>
            </a:prstGeom>
          </p:spPr>
        </p:pic>
        <p:pic>
          <p:nvPicPr>
            <p:cNvPr id="14" name="Picture 13">
              <a:extLst>
                <a:ext uri="{FF2B5EF4-FFF2-40B4-BE49-F238E27FC236}">
                  <a16:creationId xmlns:a16="http://schemas.microsoft.com/office/drawing/2014/main" id="{46F477D7-033F-49AE-BAAE-DF064BBAC8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70188" y="6309360"/>
              <a:ext cx="916052" cy="327065"/>
            </a:xfrm>
            <a:prstGeom prst="rect">
              <a:avLst/>
            </a:prstGeom>
          </p:spPr>
        </p:pic>
      </p:grpSp>
    </p:spTree>
    <p:extLst>
      <p:ext uri="{BB962C8B-B14F-4D97-AF65-F5344CB8AC3E}">
        <p14:creationId xmlns:p14="http://schemas.microsoft.com/office/powerpoint/2010/main" val="4190969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685800" rtl="0" eaLnBrk="1" latinLnBrk="0" hangingPunct="1">
        <a:lnSpc>
          <a:spcPct val="90000"/>
        </a:lnSpc>
        <a:spcBef>
          <a:spcPct val="0"/>
        </a:spcBef>
        <a:buNone/>
        <a:defRPr sz="2600" b="1" kern="1200">
          <a:solidFill>
            <a:srgbClr val="96172E"/>
          </a:solidFill>
          <a:latin typeface="+mj-lt"/>
          <a:ea typeface="+mj-ea"/>
          <a:cs typeface="+mj-cs"/>
        </a:defRPr>
      </a:lvl1pPr>
    </p:titleStyle>
    <p:bodyStyle>
      <a:lvl1pPr marL="320040" indent="-320040" algn="l" defTabSz="685800" rtl="0" eaLnBrk="1" latinLnBrk="0" hangingPunct="1">
        <a:lnSpc>
          <a:spcPct val="105000"/>
        </a:lnSpc>
        <a:spcBef>
          <a:spcPts val="1600"/>
        </a:spcBef>
        <a:buClr>
          <a:srgbClr val="1691D0"/>
        </a:buClr>
        <a:buSzPct val="120000"/>
        <a:buFont typeface="Wingdings" panose="05000000000000000000" pitchFamily="2" charset="2"/>
        <a:buChar char="§"/>
        <a:defRPr sz="24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24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22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20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20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138_B1CB6A9F.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mailto:Route40@seattle.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A0_18D93E13.xm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32_9BA5E6ED.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3E_42F6C1A.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14B_E4766872.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5FD76-7F55-4B7C-B494-95952E19AC59}"/>
              </a:ext>
            </a:extLst>
          </p:cNvPr>
          <p:cNvSpPr>
            <a:spLocks noGrp="1"/>
          </p:cNvSpPr>
          <p:nvPr>
            <p:ph idx="1"/>
          </p:nvPr>
        </p:nvSpPr>
        <p:spPr>
          <a:xfrm>
            <a:off x="548639" y="1417320"/>
            <a:ext cx="4548921" cy="4178808"/>
          </a:xfrm>
        </p:spPr>
        <p:txBody>
          <a:bodyPr/>
          <a:lstStyle/>
          <a:p>
            <a:pPr marL="457200" indent="-457200" fontAlgn="base">
              <a:buFont typeface="+mj-lt"/>
              <a:buAutoNum type="arabicPeriod"/>
            </a:pPr>
            <a:r>
              <a:rPr lang="en-US" b="0" dirty="0"/>
              <a:t>Introductions</a:t>
            </a:r>
          </a:p>
          <a:p>
            <a:pPr marL="457200" indent="-457200" fontAlgn="base">
              <a:buFont typeface="+mj-lt"/>
              <a:buAutoNum type="arabicPeriod"/>
            </a:pPr>
            <a:r>
              <a:rPr lang="en-US" b="0" dirty="0"/>
              <a:t>Route 40 Background ​</a:t>
            </a:r>
          </a:p>
          <a:p>
            <a:pPr marL="457200" indent="-457200" fontAlgn="base">
              <a:buFont typeface="+mj-lt"/>
              <a:buAutoNum type="arabicPeriod"/>
            </a:pPr>
            <a:r>
              <a:rPr lang="en-US" b="0" dirty="0"/>
              <a:t>Westlake ​Concepts</a:t>
            </a:r>
          </a:p>
          <a:p>
            <a:pPr marL="457200" indent="-457200" fontAlgn="base">
              <a:buFont typeface="+mj-lt"/>
              <a:buAutoNum type="arabicPeriod"/>
            </a:pPr>
            <a:r>
              <a:rPr lang="en-US" b="0" dirty="0"/>
              <a:t>Questions</a:t>
            </a:r>
          </a:p>
        </p:txBody>
      </p:sp>
      <p:sp>
        <p:nvSpPr>
          <p:cNvPr id="4" name="Footer Placeholder 3">
            <a:extLst>
              <a:ext uri="{FF2B5EF4-FFF2-40B4-BE49-F238E27FC236}">
                <a16:creationId xmlns:a16="http://schemas.microsoft.com/office/drawing/2014/main" id="{8FBD6872-335E-4186-B374-D5EB30DA201D}"/>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62C1C4CF-6F67-4B6C-979A-F15CF83FA2A2}"/>
              </a:ext>
            </a:extLst>
          </p:cNvPr>
          <p:cNvSpPr>
            <a:spLocks noGrp="1"/>
          </p:cNvSpPr>
          <p:nvPr>
            <p:ph type="sldNum" sz="quarter" idx="16"/>
          </p:nvPr>
        </p:nvSpPr>
        <p:spPr/>
        <p:txBody>
          <a:bodyPr/>
          <a:lstStyle/>
          <a:p>
            <a:fld id="{3808C448-2B92-4E28-8794-DB124B0828FC}" type="slidenum">
              <a:rPr lang="en-US" smtClean="0"/>
              <a:pPr/>
              <a:t>1</a:t>
            </a:fld>
            <a:endParaRPr lang="en-US"/>
          </a:p>
        </p:txBody>
      </p:sp>
      <p:sp>
        <p:nvSpPr>
          <p:cNvPr id="6" name="Title 5">
            <a:extLst>
              <a:ext uri="{FF2B5EF4-FFF2-40B4-BE49-F238E27FC236}">
                <a16:creationId xmlns:a16="http://schemas.microsoft.com/office/drawing/2014/main" id="{E66F843A-FDA7-431A-BE33-8BF445091100}"/>
              </a:ext>
            </a:extLst>
          </p:cNvPr>
          <p:cNvSpPr>
            <a:spLocks noGrp="1"/>
          </p:cNvSpPr>
          <p:nvPr>
            <p:ph type="title"/>
          </p:nvPr>
        </p:nvSpPr>
        <p:spPr/>
        <p:txBody>
          <a:bodyPr/>
          <a:lstStyle/>
          <a:p>
            <a:r>
              <a:rPr lang="en-US"/>
              <a:t>Agenda</a:t>
            </a:r>
          </a:p>
        </p:txBody>
      </p:sp>
      <p:pic>
        <p:nvPicPr>
          <p:cNvPr id="1026" name="Picture 2" descr="Route 40 bus stopped on Fremont Ave and passengers waiting to board.">
            <a:extLst>
              <a:ext uri="{FF2B5EF4-FFF2-40B4-BE49-F238E27FC236}">
                <a16:creationId xmlns:a16="http://schemas.microsoft.com/office/drawing/2014/main" id="{DAA3F97E-7E42-4544-88CD-2601810F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125" y="1448466"/>
            <a:ext cx="6241252" cy="4178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0B016E9-24D4-4B98-B984-55FAA64511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432" y="104364"/>
            <a:ext cx="2475887" cy="1095364"/>
          </a:xfrm>
          <a:prstGeom prst="rect">
            <a:avLst/>
          </a:prstGeom>
        </p:spPr>
      </p:pic>
    </p:spTree>
    <p:extLst>
      <p:ext uri="{BB962C8B-B14F-4D97-AF65-F5344CB8AC3E}">
        <p14:creationId xmlns:p14="http://schemas.microsoft.com/office/powerpoint/2010/main" val="231521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9112E0-6E87-4A47-A92F-CA97ED806AA6}"/>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05E2390E-288F-43DF-921D-18BE31A24A05}"/>
              </a:ext>
            </a:extLst>
          </p:cNvPr>
          <p:cNvSpPr>
            <a:spLocks noGrp="1"/>
          </p:cNvSpPr>
          <p:nvPr>
            <p:ph type="sldNum" sz="quarter" idx="16"/>
          </p:nvPr>
        </p:nvSpPr>
        <p:spPr/>
        <p:txBody>
          <a:bodyPr/>
          <a:lstStyle/>
          <a:p>
            <a:fld id="{3808C448-2B92-4E28-8794-DB124B0828FC}" type="slidenum">
              <a:rPr lang="en-US" smtClean="0"/>
              <a:pPr/>
              <a:t>10</a:t>
            </a:fld>
            <a:endParaRPr lang="en-US"/>
          </a:p>
        </p:txBody>
      </p:sp>
      <p:sp>
        <p:nvSpPr>
          <p:cNvPr id="6" name="Title 5">
            <a:extLst>
              <a:ext uri="{FF2B5EF4-FFF2-40B4-BE49-F238E27FC236}">
                <a16:creationId xmlns:a16="http://schemas.microsoft.com/office/drawing/2014/main" id="{1D43E0D8-93C7-41B2-BEAB-D0D01240A469}"/>
              </a:ext>
            </a:extLst>
          </p:cNvPr>
          <p:cNvSpPr>
            <a:spLocks noGrp="1"/>
          </p:cNvSpPr>
          <p:nvPr>
            <p:ph type="title"/>
          </p:nvPr>
        </p:nvSpPr>
        <p:spPr/>
        <p:txBody>
          <a:bodyPr/>
          <a:lstStyle/>
          <a:p>
            <a:r>
              <a:rPr lang="en-US"/>
              <a:t>Westlake Ave and 9</a:t>
            </a:r>
            <a:r>
              <a:rPr lang="en-US" baseline="30000"/>
              <a:t>th</a:t>
            </a:r>
            <a:r>
              <a:rPr lang="en-US"/>
              <a:t> Ave</a:t>
            </a:r>
          </a:p>
        </p:txBody>
      </p:sp>
      <p:pic>
        <p:nvPicPr>
          <p:cNvPr id="8" name="Picture 7" descr="A picture containing drawing&#10;&#10;Description automatically generated">
            <a:extLst>
              <a:ext uri="{FF2B5EF4-FFF2-40B4-BE49-F238E27FC236}">
                <a16:creationId xmlns:a16="http://schemas.microsoft.com/office/drawing/2014/main" id="{78F3A611-86EC-4A82-A853-62E74F4C3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359" y="104364"/>
            <a:ext cx="2475887" cy="1095364"/>
          </a:xfrm>
          <a:prstGeom prst="rect">
            <a:avLst/>
          </a:prstGeom>
        </p:spPr>
      </p:pic>
      <p:sp>
        <p:nvSpPr>
          <p:cNvPr id="10" name="Content Placeholder 1">
            <a:extLst>
              <a:ext uri="{FF2B5EF4-FFF2-40B4-BE49-F238E27FC236}">
                <a16:creationId xmlns:a16="http://schemas.microsoft.com/office/drawing/2014/main" id="{9470C85D-8A37-4D78-A68D-10F9C8827046}"/>
              </a:ext>
            </a:extLst>
          </p:cNvPr>
          <p:cNvSpPr txBox="1">
            <a:spLocks/>
          </p:cNvSpPr>
          <p:nvPr/>
        </p:nvSpPr>
        <p:spPr>
          <a:xfrm>
            <a:off x="840042" y="4418281"/>
            <a:ext cx="5771773" cy="1810564"/>
          </a:xfrm>
          <a:prstGeom prst="rect">
            <a:avLst/>
          </a:prstGeom>
        </p:spPr>
        <p:txBody>
          <a:bodyPr vert="horz" lIns="0" tIns="0" rIns="0" bIns="0" rtlCol="0" anchor="t">
            <a:noAutofit/>
          </a:bodyPr>
          <a:lstStyle>
            <a:lvl1pPr marL="320040" indent="-320040" algn="l" defTabSz="685800" rtl="0" eaLnBrk="1" latinLnBrk="0" hangingPunct="1">
              <a:lnSpc>
                <a:spcPct val="105000"/>
              </a:lnSpc>
              <a:spcBef>
                <a:spcPts val="1600"/>
              </a:spcBef>
              <a:buClr>
                <a:srgbClr val="1691D0"/>
              </a:buClr>
              <a:buSzPct val="120000"/>
              <a:buFont typeface="Wingdings" panose="05000000000000000000" pitchFamily="2" charset="2"/>
              <a:buChar char="§"/>
              <a:defRPr sz="24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24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22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20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20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800"/>
              </a:spcBef>
              <a:buFont typeface="Wingdings" panose="05000000000000000000" pitchFamily="2" charset="2"/>
              <a:buNone/>
            </a:pPr>
            <a:r>
              <a:rPr lang="en-US" sz="2000">
                <a:ea typeface="+mn-lt"/>
                <a:cs typeface="+mn-lt"/>
              </a:rPr>
              <a:t>Proposed Changes</a:t>
            </a:r>
          </a:p>
          <a:p>
            <a:pPr>
              <a:spcBef>
                <a:spcPts val="800"/>
              </a:spcBef>
            </a:pPr>
            <a:r>
              <a:rPr lang="en-US" sz="1600" b="0">
                <a:ea typeface="+mn-lt"/>
                <a:cs typeface="+mn-lt"/>
              </a:rPr>
              <a:t>Install southbound transit only left-turn lane and signal phase</a:t>
            </a:r>
          </a:p>
          <a:p>
            <a:pPr>
              <a:spcBef>
                <a:spcPts val="800"/>
              </a:spcBef>
            </a:pPr>
            <a:r>
              <a:rPr lang="en-US" sz="1600" b="0">
                <a:ea typeface="+mn-lt"/>
                <a:cs typeface="+mn-lt"/>
              </a:rPr>
              <a:t>FAB Lane Queue jump at Highland Dr to facilitate southbound transit movements</a:t>
            </a:r>
          </a:p>
          <a:p>
            <a:pPr>
              <a:spcBef>
                <a:spcPts val="800"/>
              </a:spcBef>
            </a:pPr>
            <a:endParaRPr lang="en-US" sz="1600" b="0">
              <a:ea typeface="+mn-lt"/>
              <a:cs typeface="+mn-lt"/>
            </a:endParaRPr>
          </a:p>
          <a:p>
            <a:pPr marL="0" indent="0">
              <a:buFont typeface="Wingdings" panose="05000000000000000000" pitchFamily="2" charset="2"/>
              <a:buNone/>
            </a:pPr>
            <a:endParaRPr lang="en-US" sz="1800" i="1">
              <a:ea typeface="+mn-lt"/>
              <a:cs typeface="+mn-lt"/>
            </a:endParaRPr>
          </a:p>
          <a:p>
            <a:pPr lvl="2"/>
            <a:endParaRPr lang="en-US" sz="2000">
              <a:ea typeface="+mn-lt"/>
              <a:cs typeface="+mn-lt"/>
            </a:endParaRPr>
          </a:p>
          <a:p>
            <a:endParaRPr lang="en-US" sz="2000" b="0">
              <a:ea typeface="Verdana"/>
              <a:cs typeface="Verdana"/>
            </a:endParaRPr>
          </a:p>
        </p:txBody>
      </p:sp>
      <p:sp>
        <p:nvSpPr>
          <p:cNvPr id="11" name="Content Placeholder 1">
            <a:extLst>
              <a:ext uri="{FF2B5EF4-FFF2-40B4-BE49-F238E27FC236}">
                <a16:creationId xmlns:a16="http://schemas.microsoft.com/office/drawing/2014/main" id="{52401712-2803-4F49-A249-D61A5327DB1D}"/>
              </a:ext>
            </a:extLst>
          </p:cNvPr>
          <p:cNvSpPr txBox="1">
            <a:spLocks/>
          </p:cNvSpPr>
          <p:nvPr/>
        </p:nvSpPr>
        <p:spPr>
          <a:xfrm>
            <a:off x="7033846" y="4439918"/>
            <a:ext cx="4318112" cy="1393417"/>
          </a:xfrm>
          <a:prstGeom prst="rect">
            <a:avLst/>
          </a:prstGeom>
        </p:spPr>
        <p:txBody>
          <a:bodyPr vert="horz" lIns="0" tIns="0" rIns="0" bIns="0" rtlCol="0" anchor="t">
            <a:noAutofit/>
          </a:bodyPr>
          <a:lstStyle>
            <a:lvl1pPr marL="320040" indent="-320040" algn="l" defTabSz="685800" rtl="0" eaLnBrk="1" latinLnBrk="0" hangingPunct="1">
              <a:lnSpc>
                <a:spcPct val="105000"/>
              </a:lnSpc>
              <a:spcBef>
                <a:spcPts val="1600"/>
              </a:spcBef>
              <a:buClr>
                <a:srgbClr val="1691D0"/>
              </a:buClr>
              <a:buSzPct val="120000"/>
              <a:buFont typeface="Wingdings" panose="05000000000000000000" pitchFamily="2" charset="2"/>
              <a:buChar char="§"/>
              <a:defRPr sz="24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24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22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20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20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Font typeface="Wingdings" panose="05000000000000000000" pitchFamily="2" charset="2"/>
              <a:buNone/>
            </a:pPr>
            <a:r>
              <a:rPr lang="en-US" sz="2000">
                <a:ea typeface="+mn-lt"/>
                <a:cs typeface="+mn-lt"/>
              </a:rPr>
              <a:t>Expected Benefits</a:t>
            </a:r>
          </a:p>
          <a:p>
            <a:pPr>
              <a:spcBef>
                <a:spcPts val="800"/>
              </a:spcBef>
            </a:pPr>
            <a:r>
              <a:rPr lang="en-US" sz="1600" b="0">
                <a:ea typeface="+mn-lt"/>
                <a:cs typeface="+mn-lt"/>
              </a:rPr>
              <a:t>Reduced transit travel times and improved reliability </a:t>
            </a:r>
            <a:endParaRPr lang="en-US" sz="1800" i="1">
              <a:ea typeface="+mn-lt"/>
              <a:cs typeface="+mn-lt"/>
            </a:endParaRPr>
          </a:p>
          <a:p>
            <a:pPr lvl="2"/>
            <a:endParaRPr lang="en-US" sz="2000">
              <a:ea typeface="+mn-lt"/>
              <a:cs typeface="+mn-lt"/>
            </a:endParaRPr>
          </a:p>
          <a:p>
            <a:endParaRPr lang="en-US" sz="2000" b="0">
              <a:ea typeface="Verdana"/>
              <a:cs typeface="Verdana"/>
            </a:endParaRPr>
          </a:p>
        </p:txBody>
      </p:sp>
      <p:pic>
        <p:nvPicPr>
          <p:cNvPr id="2" name="Picture 2">
            <a:extLst>
              <a:ext uri="{FF2B5EF4-FFF2-40B4-BE49-F238E27FC236}">
                <a16:creationId xmlns:a16="http://schemas.microsoft.com/office/drawing/2014/main" id="{9E43BDB7-EBAD-B9EC-9111-6041B547506C}"/>
              </a:ext>
            </a:extLst>
          </p:cNvPr>
          <p:cNvPicPr>
            <a:picLocks noChangeAspect="1"/>
          </p:cNvPicPr>
          <p:nvPr/>
        </p:nvPicPr>
        <p:blipFill>
          <a:blip r:embed="rId5"/>
          <a:stretch>
            <a:fillRect/>
          </a:stretch>
        </p:blipFill>
        <p:spPr>
          <a:xfrm>
            <a:off x="1371600" y="1097962"/>
            <a:ext cx="9254836" cy="3318184"/>
          </a:xfrm>
          <a:prstGeom prst="rect">
            <a:avLst/>
          </a:prstGeom>
        </p:spPr>
      </p:pic>
    </p:spTree>
    <p:extLst>
      <p:ext uri="{BB962C8B-B14F-4D97-AF65-F5344CB8AC3E}">
        <p14:creationId xmlns:p14="http://schemas.microsoft.com/office/powerpoint/2010/main" val="298289833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576DF7-5DDE-433E-B8CB-1E4540AB96DF}"/>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F2A63619-58D9-4108-B21B-E283AE10F296}"/>
              </a:ext>
            </a:extLst>
          </p:cNvPr>
          <p:cNvSpPr>
            <a:spLocks noGrp="1"/>
          </p:cNvSpPr>
          <p:nvPr>
            <p:ph type="sldNum" sz="quarter" idx="16"/>
          </p:nvPr>
        </p:nvSpPr>
        <p:spPr/>
        <p:txBody>
          <a:bodyPr/>
          <a:lstStyle/>
          <a:p>
            <a:fld id="{3808C448-2B92-4E28-8794-DB124B0828FC}" type="slidenum">
              <a:rPr lang="en-US" smtClean="0"/>
              <a:pPr/>
              <a:t>11</a:t>
            </a:fld>
            <a:endParaRPr lang="en-US"/>
          </a:p>
        </p:txBody>
      </p:sp>
      <p:pic>
        <p:nvPicPr>
          <p:cNvPr id="8" name="Picture 7" descr="A picture containing drawing&#10;&#10;Description automatically generated">
            <a:extLst>
              <a:ext uri="{FF2B5EF4-FFF2-40B4-BE49-F238E27FC236}">
                <a16:creationId xmlns:a16="http://schemas.microsoft.com/office/drawing/2014/main" id="{BC61B729-AB34-48F4-BC9A-09B88B9DC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359" y="104364"/>
            <a:ext cx="2475887" cy="1095364"/>
          </a:xfrm>
          <a:prstGeom prst="rect">
            <a:avLst/>
          </a:prstGeom>
        </p:spPr>
      </p:pic>
      <p:sp>
        <p:nvSpPr>
          <p:cNvPr id="11" name="Title 5">
            <a:extLst>
              <a:ext uri="{FF2B5EF4-FFF2-40B4-BE49-F238E27FC236}">
                <a16:creationId xmlns:a16="http://schemas.microsoft.com/office/drawing/2014/main" id="{AB6E6799-CF51-4BBC-812E-6C6758B666A3}"/>
              </a:ext>
            </a:extLst>
          </p:cNvPr>
          <p:cNvSpPr>
            <a:spLocks noGrp="1"/>
          </p:cNvSpPr>
          <p:nvPr>
            <p:ph type="title"/>
          </p:nvPr>
        </p:nvSpPr>
        <p:spPr>
          <a:xfrm>
            <a:off x="548640" y="365760"/>
            <a:ext cx="7909560" cy="749808"/>
          </a:xfrm>
        </p:spPr>
        <p:txBody>
          <a:bodyPr/>
          <a:lstStyle/>
          <a:p>
            <a:r>
              <a:rPr lang="en-US"/>
              <a:t>Westlake Ave Marking Modification</a:t>
            </a:r>
            <a:br>
              <a:rPr lang="en-US"/>
            </a:br>
            <a:r>
              <a:rPr lang="en-US" sz="2000" b="0" i="1"/>
              <a:t>between Valley St and Mercer St</a:t>
            </a:r>
            <a:endParaRPr lang="en-US" b="0" i="1"/>
          </a:p>
        </p:txBody>
      </p:sp>
      <p:pic>
        <p:nvPicPr>
          <p:cNvPr id="13" name="Picture 12">
            <a:extLst>
              <a:ext uri="{FF2B5EF4-FFF2-40B4-BE49-F238E27FC236}">
                <a16:creationId xmlns:a16="http://schemas.microsoft.com/office/drawing/2014/main" id="{0A150E83-9BAE-463F-AD49-7356E7B581CA}"/>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saturation sat="0"/>
                    </a14:imgEffect>
                    <a14:imgEffect>
                      <a14:brightnessContrast bright="10000" contrast="5000"/>
                    </a14:imgEffect>
                  </a14:imgLayer>
                </a14:imgProps>
              </a:ext>
            </a:extLst>
          </a:blip>
          <a:srcRect t="17494" b="12302"/>
          <a:stretch/>
        </p:blipFill>
        <p:spPr>
          <a:xfrm>
            <a:off x="655191" y="1581041"/>
            <a:ext cx="10881618" cy="4414407"/>
          </a:xfrm>
          <a:prstGeom prst="rect">
            <a:avLst/>
          </a:prstGeom>
        </p:spPr>
      </p:pic>
      <p:sp>
        <p:nvSpPr>
          <p:cNvPr id="6" name="Freeform: Shape 5">
            <a:extLst>
              <a:ext uri="{FF2B5EF4-FFF2-40B4-BE49-F238E27FC236}">
                <a16:creationId xmlns:a16="http://schemas.microsoft.com/office/drawing/2014/main" id="{8B75768B-0AB0-40F1-85A3-1DEB10990AB4}"/>
              </a:ext>
            </a:extLst>
          </p:cNvPr>
          <p:cNvSpPr/>
          <p:nvPr/>
        </p:nvSpPr>
        <p:spPr>
          <a:xfrm>
            <a:off x="3009900" y="3505200"/>
            <a:ext cx="5410200" cy="647700"/>
          </a:xfrm>
          <a:custGeom>
            <a:avLst/>
            <a:gdLst>
              <a:gd name="connsiteX0" fmla="*/ 0 w 5410200"/>
              <a:gd name="connsiteY0" fmla="*/ 647700 h 647700"/>
              <a:gd name="connsiteX1" fmla="*/ 447675 w 5410200"/>
              <a:gd name="connsiteY1" fmla="*/ 457200 h 647700"/>
              <a:gd name="connsiteX2" fmla="*/ 885825 w 5410200"/>
              <a:gd name="connsiteY2" fmla="*/ 333375 h 647700"/>
              <a:gd name="connsiteX3" fmla="*/ 1057275 w 5410200"/>
              <a:gd name="connsiteY3" fmla="*/ 333375 h 647700"/>
              <a:gd name="connsiteX4" fmla="*/ 1533525 w 5410200"/>
              <a:gd name="connsiteY4" fmla="*/ 47625 h 647700"/>
              <a:gd name="connsiteX5" fmla="*/ 5410200 w 5410200"/>
              <a:gd name="connsiteY5" fmla="*/ 0 h 647700"/>
              <a:gd name="connsiteX0" fmla="*/ 0 w 5410200"/>
              <a:gd name="connsiteY0" fmla="*/ 647700 h 647700"/>
              <a:gd name="connsiteX1" fmla="*/ 447675 w 5410200"/>
              <a:gd name="connsiteY1" fmla="*/ 457200 h 647700"/>
              <a:gd name="connsiteX2" fmla="*/ 885825 w 5410200"/>
              <a:gd name="connsiteY2" fmla="*/ 333375 h 647700"/>
              <a:gd name="connsiteX3" fmla="*/ 1143000 w 5410200"/>
              <a:gd name="connsiteY3" fmla="*/ 200025 h 647700"/>
              <a:gd name="connsiteX4" fmla="*/ 1533525 w 5410200"/>
              <a:gd name="connsiteY4" fmla="*/ 47625 h 647700"/>
              <a:gd name="connsiteX5" fmla="*/ 5410200 w 5410200"/>
              <a:gd name="connsiteY5" fmla="*/ 0 h 647700"/>
              <a:gd name="connsiteX0" fmla="*/ 0 w 5410200"/>
              <a:gd name="connsiteY0" fmla="*/ 647700 h 647700"/>
              <a:gd name="connsiteX1" fmla="*/ 447675 w 5410200"/>
              <a:gd name="connsiteY1" fmla="*/ 457200 h 647700"/>
              <a:gd name="connsiteX2" fmla="*/ 866775 w 5410200"/>
              <a:gd name="connsiteY2" fmla="*/ 361950 h 647700"/>
              <a:gd name="connsiteX3" fmla="*/ 1143000 w 5410200"/>
              <a:gd name="connsiteY3" fmla="*/ 200025 h 647700"/>
              <a:gd name="connsiteX4" fmla="*/ 1533525 w 5410200"/>
              <a:gd name="connsiteY4" fmla="*/ 47625 h 647700"/>
              <a:gd name="connsiteX5" fmla="*/ 5410200 w 5410200"/>
              <a:gd name="connsiteY5" fmla="*/ 0 h 647700"/>
              <a:gd name="connsiteX0" fmla="*/ 0 w 5410200"/>
              <a:gd name="connsiteY0" fmla="*/ 647700 h 647700"/>
              <a:gd name="connsiteX1" fmla="*/ 447675 w 5410200"/>
              <a:gd name="connsiteY1" fmla="*/ 457200 h 647700"/>
              <a:gd name="connsiteX2" fmla="*/ 866775 w 5410200"/>
              <a:gd name="connsiteY2" fmla="*/ 361950 h 647700"/>
              <a:gd name="connsiteX3" fmla="*/ 1143000 w 5410200"/>
              <a:gd name="connsiteY3" fmla="*/ 200025 h 647700"/>
              <a:gd name="connsiteX4" fmla="*/ 1600200 w 5410200"/>
              <a:gd name="connsiteY4" fmla="*/ 38100 h 647700"/>
              <a:gd name="connsiteX5" fmla="*/ 5410200 w 5410200"/>
              <a:gd name="connsiteY5" fmla="*/ 0 h 647700"/>
              <a:gd name="connsiteX0" fmla="*/ 0 w 5410200"/>
              <a:gd name="connsiteY0" fmla="*/ 647700 h 647700"/>
              <a:gd name="connsiteX1" fmla="*/ 447675 w 5410200"/>
              <a:gd name="connsiteY1" fmla="*/ 457200 h 647700"/>
              <a:gd name="connsiteX2" fmla="*/ 866775 w 5410200"/>
              <a:gd name="connsiteY2" fmla="*/ 361950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47675 w 5410200"/>
              <a:gd name="connsiteY1" fmla="*/ 457200 h 647700"/>
              <a:gd name="connsiteX2" fmla="*/ 866775 w 5410200"/>
              <a:gd name="connsiteY2" fmla="*/ 361950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47675 w 5410200"/>
              <a:gd name="connsiteY1" fmla="*/ 457200 h 647700"/>
              <a:gd name="connsiteX2" fmla="*/ 866775 w 5410200"/>
              <a:gd name="connsiteY2" fmla="*/ 361950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47675 w 5410200"/>
              <a:gd name="connsiteY1" fmla="*/ 457200 h 647700"/>
              <a:gd name="connsiteX2" fmla="*/ 866775 w 5410200"/>
              <a:gd name="connsiteY2" fmla="*/ 361950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866775 w 5410200"/>
              <a:gd name="connsiteY2" fmla="*/ 361950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866775 w 5410200"/>
              <a:gd name="connsiteY2" fmla="*/ 361950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28725 w 5410200"/>
              <a:gd name="connsiteY3" fmla="*/ 180975 h 647700"/>
              <a:gd name="connsiteX4" fmla="*/ 1600200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28725 w 5410200"/>
              <a:gd name="connsiteY3" fmla="*/ 180975 h 647700"/>
              <a:gd name="connsiteX4" fmla="*/ 1612271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12271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12271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12271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12271 w 5410200"/>
              <a:gd name="connsiteY4" fmla="*/ 38100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72628 w 5410200"/>
              <a:gd name="connsiteY4" fmla="*/ 35082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72628 w 5410200"/>
              <a:gd name="connsiteY4" fmla="*/ 35082 h 647700"/>
              <a:gd name="connsiteX5" fmla="*/ 5410200 w 5410200"/>
              <a:gd name="connsiteY5" fmla="*/ 0 h 647700"/>
              <a:gd name="connsiteX0" fmla="*/ 0 w 5410200"/>
              <a:gd name="connsiteY0" fmla="*/ 647700 h 647700"/>
              <a:gd name="connsiteX1" fmla="*/ 438622 w 5410200"/>
              <a:gd name="connsiteY1" fmla="*/ 466254 h 647700"/>
              <a:gd name="connsiteX2" fmla="*/ 779259 w 5410200"/>
              <a:gd name="connsiteY2" fmla="*/ 371003 h 647700"/>
              <a:gd name="connsiteX3" fmla="*/ 1213636 w 5410200"/>
              <a:gd name="connsiteY3" fmla="*/ 180975 h 647700"/>
              <a:gd name="connsiteX4" fmla="*/ 1678663 w 5410200"/>
              <a:gd name="connsiteY4" fmla="*/ 44135 h 647700"/>
              <a:gd name="connsiteX5" fmla="*/ 5410200 w 5410200"/>
              <a:gd name="connsiteY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0200" h="647700">
                <a:moveTo>
                  <a:pt x="0" y="647700"/>
                </a:moveTo>
                <a:lnTo>
                  <a:pt x="438622" y="466254"/>
                </a:lnTo>
                <a:lnTo>
                  <a:pt x="779259" y="371003"/>
                </a:lnTo>
                <a:cubicBezTo>
                  <a:pt x="890856" y="352928"/>
                  <a:pt x="1092986" y="256389"/>
                  <a:pt x="1213636" y="180975"/>
                </a:cubicBezTo>
                <a:cubicBezTo>
                  <a:pt x="1356322" y="105907"/>
                  <a:pt x="1521642" y="46493"/>
                  <a:pt x="1678663" y="44135"/>
                </a:cubicBezTo>
                <a:lnTo>
                  <a:pt x="5410200" y="0"/>
                </a:lnTo>
              </a:path>
            </a:pathLst>
          </a:custGeom>
          <a:noFill/>
          <a:ln w="57150" cmpd="dbl">
            <a:solidFill>
              <a:srgbClr val="EFE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66DF1C-6937-4798-BFC1-B2370FB1DCE0}"/>
              </a:ext>
            </a:extLst>
          </p:cNvPr>
          <p:cNvSpPr txBox="1"/>
          <p:nvPr/>
        </p:nvSpPr>
        <p:spPr>
          <a:xfrm>
            <a:off x="4937754" y="3215275"/>
            <a:ext cx="1791160" cy="338554"/>
          </a:xfrm>
          <a:prstGeom prst="rect">
            <a:avLst/>
          </a:prstGeom>
          <a:noFill/>
        </p:spPr>
        <p:txBody>
          <a:bodyPr wrap="square" rtlCol="0">
            <a:spAutoFit/>
          </a:bodyPr>
          <a:lstStyle/>
          <a:p>
            <a:r>
              <a:rPr lang="en-US" sz="1600" b="1">
                <a:latin typeface="Arial Nova Cond" panose="020B0506020202020204" pitchFamily="34" charset="0"/>
              </a:rPr>
              <a:t>Westlake Ave N</a:t>
            </a:r>
          </a:p>
        </p:txBody>
      </p:sp>
      <p:sp>
        <p:nvSpPr>
          <p:cNvPr id="12" name="TextBox 11">
            <a:extLst>
              <a:ext uri="{FF2B5EF4-FFF2-40B4-BE49-F238E27FC236}">
                <a16:creationId xmlns:a16="http://schemas.microsoft.com/office/drawing/2014/main" id="{7EB10937-C052-4451-8A36-594E0665FA07}"/>
              </a:ext>
            </a:extLst>
          </p:cNvPr>
          <p:cNvSpPr txBox="1"/>
          <p:nvPr/>
        </p:nvSpPr>
        <p:spPr>
          <a:xfrm rot="16200000">
            <a:off x="9444936" y="1513549"/>
            <a:ext cx="1791160" cy="338554"/>
          </a:xfrm>
          <a:prstGeom prst="rect">
            <a:avLst/>
          </a:prstGeom>
          <a:noFill/>
        </p:spPr>
        <p:txBody>
          <a:bodyPr wrap="square" rtlCol="0">
            <a:spAutoFit/>
          </a:bodyPr>
          <a:lstStyle/>
          <a:p>
            <a:r>
              <a:rPr lang="en-US" sz="1600" b="1">
                <a:latin typeface="Arial Nova Cond" panose="020B0506020202020204" pitchFamily="34" charset="0"/>
              </a:rPr>
              <a:t>Mercer St</a:t>
            </a:r>
          </a:p>
        </p:txBody>
      </p:sp>
      <p:sp>
        <p:nvSpPr>
          <p:cNvPr id="14" name="TextBox 13">
            <a:extLst>
              <a:ext uri="{FF2B5EF4-FFF2-40B4-BE49-F238E27FC236}">
                <a16:creationId xmlns:a16="http://schemas.microsoft.com/office/drawing/2014/main" id="{F6E7E0CE-35EA-4357-85B4-A83DD592D852}"/>
              </a:ext>
            </a:extLst>
          </p:cNvPr>
          <p:cNvSpPr txBox="1"/>
          <p:nvPr/>
        </p:nvSpPr>
        <p:spPr>
          <a:xfrm rot="16080000">
            <a:off x="743595" y="1466967"/>
            <a:ext cx="1791160" cy="338554"/>
          </a:xfrm>
          <a:prstGeom prst="rect">
            <a:avLst/>
          </a:prstGeom>
          <a:noFill/>
        </p:spPr>
        <p:txBody>
          <a:bodyPr wrap="square" rtlCol="0">
            <a:spAutoFit/>
          </a:bodyPr>
          <a:lstStyle/>
          <a:p>
            <a:r>
              <a:rPr lang="en-US" sz="1600" b="1">
                <a:latin typeface="Arial Nova Cond" panose="020B0506020202020204" pitchFamily="34" charset="0"/>
              </a:rPr>
              <a:t>Valley St</a:t>
            </a:r>
          </a:p>
        </p:txBody>
      </p:sp>
      <p:sp>
        <p:nvSpPr>
          <p:cNvPr id="7" name="Rectangle 6">
            <a:extLst>
              <a:ext uri="{FF2B5EF4-FFF2-40B4-BE49-F238E27FC236}">
                <a16:creationId xmlns:a16="http://schemas.microsoft.com/office/drawing/2014/main" id="{8D362DA3-6F2D-49C2-AE28-38E32778A0C6}"/>
              </a:ext>
            </a:extLst>
          </p:cNvPr>
          <p:cNvSpPr/>
          <p:nvPr/>
        </p:nvSpPr>
        <p:spPr>
          <a:xfrm>
            <a:off x="4592385" y="3596587"/>
            <a:ext cx="345369" cy="123157"/>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124AD4E-26C4-4065-BA6C-A497A8F36002}"/>
              </a:ext>
            </a:extLst>
          </p:cNvPr>
          <p:cNvSpPr/>
          <p:nvPr/>
        </p:nvSpPr>
        <p:spPr>
          <a:xfrm>
            <a:off x="5092867" y="3755970"/>
            <a:ext cx="3314072" cy="23551"/>
          </a:xfrm>
          <a:custGeom>
            <a:avLst/>
            <a:gdLst>
              <a:gd name="connsiteX0" fmla="*/ 0 w 3447011"/>
              <a:gd name="connsiteY0" fmla="*/ 5542 h 5542"/>
              <a:gd name="connsiteX1" fmla="*/ 3447011 w 3447011"/>
              <a:gd name="connsiteY1" fmla="*/ 0 h 5542"/>
              <a:gd name="connsiteX0" fmla="*/ 0 w 10016"/>
              <a:gd name="connsiteY0" fmla="*/ 3939 h 3939"/>
              <a:gd name="connsiteX1" fmla="*/ 10016 w 10016"/>
              <a:gd name="connsiteY1" fmla="*/ 0 h 3939"/>
              <a:gd name="connsiteX0" fmla="*/ 0 w 9665"/>
              <a:gd name="connsiteY0" fmla="*/ 6923 h 6923"/>
              <a:gd name="connsiteX1" fmla="*/ 9665 w 9665"/>
              <a:gd name="connsiteY1" fmla="*/ 0 h 6923"/>
              <a:gd name="connsiteX0" fmla="*/ 0 w 9884"/>
              <a:gd name="connsiteY0" fmla="*/ 23334 h 23334"/>
              <a:gd name="connsiteX1" fmla="*/ 9884 w 9884"/>
              <a:gd name="connsiteY1" fmla="*/ 0 h 23334"/>
              <a:gd name="connsiteX0" fmla="*/ 0 w 10000"/>
              <a:gd name="connsiteY0" fmla="*/ 8095 h 8095"/>
              <a:gd name="connsiteX1" fmla="*/ 10000 w 10000"/>
              <a:gd name="connsiteY1" fmla="*/ 0 h 8095"/>
            </a:gdLst>
            <a:ahLst/>
            <a:cxnLst>
              <a:cxn ang="0">
                <a:pos x="connsiteX0" y="connsiteY0"/>
              </a:cxn>
              <a:cxn ang="0">
                <a:pos x="connsiteX1" y="connsiteY1"/>
              </a:cxn>
            </a:cxnLst>
            <a:rect l="l" t="t" r="r" b="b"/>
            <a:pathLst>
              <a:path w="10000" h="8095">
                <a:moveTo>
                  <a:pt x="0" y="8095"/>
                </a:moveTo>
                <a:cubicBezTo>
                  <a:pt x="3483" y="2857"/>
                  <a:pt x="6517" y="5238"/>
                  <a:pt x="10000" y="0"/>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D81C0ED-F0FF-4A1B-85C1-70E0155B18D1}"/>
              </a:ext>
            </a:extLst>
          </p:cNvPr>
          <p:cNvGrpSpPr/>
          <p:nvPr/>
        </p:nvGrpSpPr>
        <p:grpSpPr>
          <a:xfrm>
            <a:off x="10943669" y="5513834"/>
            <a:ext cx="524182" cy="523220"/>
            <a:chOff x="10644664" y="5531218"/>
            <a:chExt cx="524182" cy="523220"/>
          </a:xfrm>
        </p:grpSpPr>
        <p:sp>
          <p:nvSpPr>
            <p:cNvPr id="16" name="TextBox 15">
              <a:extLst>
                <a:ext uri="{FF2B5EF4-FFF2-40B4-BE49-F238E27FC236}">
                  <a16:creationId xmlns:a16="http://schemas.microsoft.com/office/drawing/2014/main" id="{EBDC7D66-30D1-4561-8D0E-2B1C1888D006}"/>
                </a:ext>
              </a:extLst>
            </p:cNvPr>
            <p:cNvSpPr txBox="1"/>
            <p:nvPr/>
          </p:nvSpPr>
          <p:spPr>
            <a:xfrm>
              <a:off x="10761362" y="5531218"/>
              <a:ext cx="407484" cy="523220"/>
            </a:xfrm>
            <a:prstGeom prst="rect">
              <a:avLst/>
            </a:prstGeom>
            <a:noFill/>
          </p:spPr>
          <p:txBody>
            <a:bodyPr wrap="none" rtlCol="0">
              <a:spAutoFit/>
            </a:bodyPr>
            <a:lstStyle/>
            <a:p>
              <a:r>
                <a:rPr lang="en-US" sz="2800" b="1">
                  <a:latin typeface="Seattle Text" pitchFamily="2" charset="0"/>
                  <a:cs typeface="Seattle Text" pitchFamily="2" charset="0"/>
                </a:rPr>
                <a:t>N</a:t>
              </a:r>
            </a:p>
          </p:txBody>
        </p:sp>
        <p:sp>
          <p:nvSpPr>
            <p:cNvPr id="17" name="Isosceles Triangle 16">
              <a:extLst>
                <a:ext uri="{FF2B5EF4-FFF2-40B4-BE49-F238E27FC236}">
                  <a16:creationId xmlns:a16="http://schemas.microsoft.com/office/drawing/2014/main" id="{9C9ADAE2-2EF1-46B3-A2B9-B26A6D2C17AC}"/>
                </a:ext>
              </a:extLst>
            </p:cNvPr>
            <p:cNvSpPr/>
            <p:nvPr/>
          </p:nvSpPr>
          <p:spPr>
            <a:xfrm rot="16200000">
              <a:off x="10606723" y="5723227"/>
              <a:ext cx="235372" cy="15949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525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3A2F-3DE7-4A5F-A004-286571F97A63}"/>
              </a:ext>
            </a:extLst>
          </p:cNvPr>
          <p:cNvSpPr>
            <a:spLocks noGrp="1"/>
          </p:cNvSpPr>
          <p:nvPr>
            <p:ph type="title"/>
          </p:nvPr>
        </p:nvSpPr>
        <p:spPr>
          <a:xfrm>
            <a:off x="2158420" y="2780270"/>
            <a:ext cx="8510016" cy="1717589"/>
          </a:xfrm>
        </p:spPr>
        <p:txBody>
          <a:bodyPr/>
          <a:lstStyle/>
          <a:p>
            <a:pPr algn="ctr"/>
            <a:r>
              <a:rPr lang="en-US" b="1"/>
              <a:t>Comments/Questions?</a:t>
            </a:r>
            <a:r>
              <a:rPr lang="en-US"/>
              <a:t>​</a:t>
            </a:r>
            <a:br>
              <a:rPr lang="en-US"/>
            </a:br>
            <a:r>
              <a:rPr lang="en-US"/>
              <a:t>​</a:t>
            </a:r>
            <a:br>
              <a:rPr lang="en-US"/>
            </a:br>
            <a:r>
              <a:rPr lang="en-US" u="sng">
                <a:hlinkClick r:id="rId3"/>
              </a:rPr>
              <a:t>Route40@seattle.gov</a:t>
            </a:r>
            <a:r>
              <a:rPr lang="en-US"/>
              <a:t>​</a:t>
            </a:r>
            <a:br>
              <a:rPr lang="en-US"/>
            </a:br>
            <a:r>
              <a:rPr lang="en-US"/>
              <a:t>http://www.seattle.gov/transportation/route40​</a:t>
            </a:r>
          </a:p>
        </p:txBody>
      </p:sp>
      <p:pic>
        <p:nvPicPr>
          <p:cNvPr id="5" name="Picture 4" descr="A picture containing drawing&#10;&#10;Description automatically generated">
            <a:extLst>
              <a:ext uri="{FF2B5EF4-FFF2-40B4-BE49-F238E27FC236}">
                <a16:creationId xmlns:a16="http://schemas.microsoft.com/office/drawing/2014/main" id="{887449AA-4B7D-4DA1-8099-3A48277DD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76" y="517723"/>
            <a:ext cx="2475887" cy="1095364"/>
          </a:xfrm>
          <a:prstGeom prst="rect">
            <a:avLst/>
          </a:prstGeom>
        </p:spPr>
      </p:pic>
    </p:spTree>
    <p:extLst>
      <p:ext uri="{BB962C8B-B14F-4D97-AF65-F5344CB8AC3E}">
        <p14:creationId xmlns:p14="http://schemas.microsoft.com/office/powerpoint/2010/main" val="204491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0473B0-54F0-4D87-B1A4-1BADC0D6B16E}"/>
              </a:ext>
            </a:extLst>
          </p:cNvPr>
          <p:cNvSpPr>
            <a:spLocks noGrp="1"/>
          </p:cNvSpPr>
          <p:nvPr>
            <p:ph type="ctrTitle"/>
          </p:nvPr>
        </p:nvSpPr>
        <p:spPr/>
        <p:txBody>
          <a:bodyPr/>
          <a:lstStyle/>
          <a:p>
            <a:r>
              <a:rPr lang="en-US"/>
              <a:t>Route 40 Transit-Plus Multimodal Corridor Project</a:t>
            </a:r>
          </a:p>
        </p:txBody>
      </p:sp>
      <p:sp>
        <p:nvSpPr>
          <p:cNvPr id="6" name="Subtitle 5">
            <a:extLst>
              <a:ext uri="{FF2B5EF4-FFF2-40B4-BE49-F238E27FC236}">
                <a16:creationId xmlns:a16="http://schemas.microsoft.com/office/drawing/2014/main" id="{62527350-8944-428D-B178-1E973FF1FA1F}"/>
              </a:ext>
            </a:extLst>
          </p:cNvPr>
          <p:cNvSpPr>
            <a:spLocks noGrp="1"/>
          </p:cNvSpPr>
          <p:nvPr>
            <p:ph type="subTitle" idx="1"/>
          </p:nvPr>
        </p:nvSpPr>
        <p:spPr>
          <a:xfrm>
            <a:off x="1216152" y="4528022"/>
            <a:ext cx="6556248" cy="822960"/>
          </a:xfrm>
        </p:spPr>
        <p:txBody>
          <a:bodyPr vert="horz" lIns="0" tIns="0" rIns="0" bIns="0" rtlCol="0" anchor="t">
            <a:noAutofit/>
          </a:bodyPr>
          <a:lstStyle/>
          <a:p>
            <a:r>
              <a:rPr lang="en-US"/>
              <a:t>Mercer Corridor Stakeholder Committee</a:t>
            </a:r>
          </a:p>
          <a:p>
            <a:r>
              <a:rPr lang="en-US"/>
              <a:t>November 2, 2023</a:t>
            </a:r>
          </a:p>
        </p:txBody>
      </p:sp>
      <p:pic>
        <p:nvPicPr>
          <p:cNvPr id="10" name="Picture 9" descr="A picture containing drawing&#10;&#10;Description automatically generated">
            <a:extLst>
              <a:ext uri="{FF2B5EF4-FFF2-40B4-BE49-F238E27FC236}">
                <a16:creationId xmlns:a16="http://schemas.microsoft.com/office/drawing/2014/main" id="{6BDD7785-2767-43F4-B4B8-811AA47CF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152" y="1507018"/>
            <a:ext cx="3038119" cy="1344103"/>
          </a:xfrm>
          <a:prstGeom prst="rect">
            <a:avLst/>
          </a:prstGeom>
        </p:spPr>
      </p:pic>
    </p:spTree>
    <p:extLst>
      <p:ext uri="{BB962C8B-B14F-4D97-AF65-F5344CB8AC3E}">
        <p14:creationId xmlns:p14="http://schemas.microsoft.com/office/powerpoint/2010/main" val="138286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98AC47-F08A-4AD7-9A04-6607151A6B0E}"/>
              </a:ext>
            </a:extLst>
          </p:cNvPr>
          <p:cNvSpPr>
            <a:spLocks noGrp="1"/>
          </p:cNvSpPr>
          <p:nvPr>
            <p:ph type="title"/>
          </p:nvPr>
        </p:nvSpPr>
        <p:spPr>
          <a:xfrm>
            <a:off x="838199" y="145993"/>
            <a:ext cx="10515600" cy="1325563"/>
          </a:xfrm>
        </p:spPr>
        <p:txBody>
          <a:bodyPr>
            <a:normAutofit/>
          </a:bodyPr>
          <a:lstStyle/>
          <a:p>
            <a:r>
              <a:rPr lang="en-US" sz="2600" b="1">
                <a:solidFill>
                  <a:srgbClr val="660033"/>
                </a:solidFill>
                <a:latin typeface="Verdana"/>
                <a:ea typeface="Verdana"/>
              </a:rPr>
              <a:t>Background: CORRIDOR OVERVIEW</a:t>
            </a:r>
          </a:p>
        </p:txBody>
      </p:sp>
      <p:pic>
        <p:nvPicPr>
          <p:cNvPr id="10" name="Picture 9" descr="Route40_Logo-01-FINAL.png">
            <a:extLst>
              <a:ext uri="{FF2B5EF4-FFF2-40B4-BE49-F238E27FC236}">
                <a16:creationId xmlns:a16="http://schemas.microsoft.com/office/drawing/2014/main" id="{BA2A4C3C-A35A-495D-B382-CDCD104E338C}"/>
              </a:ext>
            </a:extLst>
          </p:cNvPr>
          <p:cNvPicPr>
            <a:picLocks noChangeAspect="1"/>
          </p:cNvPicPr>
          <p:nvPr/>
        </p:nvPicPr>
        <p:blipFill>
          <a:blip r:embed="rId3"/>
          <a:stretch>
            <a:fillRect/>
          </a:stretch>
        </p:blipFill>
        <p:spPr>
          <a:xfrm>
            <a:off x="8939212" y="147638"/>
            <a:ext cx="2743200" cy="990600"/>
          </a:xfrm>
          <a:prstGeom prst="rect">
            <a:avLst/>
          </a:prstGeom>
        </p:spPr>
      </p:pic>
      <p:sp>
        <p:nvSpPr>
          <p:cNvPr id="31" name="Slide Number Placeholder 2">
            <a:extLst>
              <a:ext uri="{FF2B5EF4-FFF2-40B4-BE49-F238E27FC236}">
                <a16:creationId xmlns:a16="http://schemas.microsoft.com/office/drawing/2014/main" id="{8FEE610D-4174-2376-7999-AB8AC514AACF}"/>
              </a:ext>
            </a:extLst>
          </p:cNvPr>
          <p:cNvSpPr txBox="1">
            <a:spLocks/>
          </p:cNvSpPr>
          <p:nvPr/>
        </p:nvSpPr>
        <p:spPr>
          <a:xfrm>
            <a:off x="3447579" y="60895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white"/>
                </a:solidFill>
                <a:latin typeface="Calibri"/>
              </a:rPr>
              <a:t>6</a:t>
            </a:r>
          </a:p>
        </p:txBody>
      </p:sp>
      <p:sp>
        <p:nvSpPr>
          <p:cNvPr id="32" name="Footer Placeholder 3">
            <a:extLst>
              <a:ext uri="{FF2B5EF4-FFF2-40B4-BE49-F238E27FC236}">
                <a16:creationId xmlns:a16="http://schemas.microsoft.com/office/drawing/2014/main" id="{7EF5B348-E650-DCFE-6253-EBBF03A4DF88}"/>
              </a:ext>
            </a:extLst>
          </p:cNvPr>
          <p:cNvSpPr txBox="1">
            <a:spLocks/>
          </p:cNvSpPr>
          <p:nvPr/>
        </p:nvSpPr>
        <p:spPr>
          <a:xfrm>
            <a:off x="2441448" y="6123883"/>
            <a:ext cx="4548922" cy="329184"/>
          </a:xfrm>
          <a:prstGeom prst="rect">
            <a:avLst/>
          </a:prstGeom>
        </p:spPr>
        <p:txBody>
          <a:bodyPr vert="horz" lIns="0" tIns="0" rIns="0" bIns="0" rtlCol="0" anchor="ctr"/>
          <a:lstStyle>
            <a:defPPr>
              <a:defRPr lang="en-US"/>
            </a:defPPr>
            <a:lvl1pPr marL="0" algn="l"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Route 40 TPMC Project</a:t>
            </a:r>
          </a:p>
        </p:txBody>
      </p:sp>
      <p:sp>
        <p:nvSpPr>
          <p:cNvPr id="33" name="Slide Number Placeholder 4">
            <a:extLst>
              <a:ext uri="{FF2B5EF4-FFF2-40B4-BE49-F238E27FC236}">
                <a16:creationId xmlns:a16="http://schemas.microsoft.com/office/drawing/2014/main" id="{0B12AEA3-0305-E2EC-CFD6-9AA5A49421E5}"/>
              </a:ext>
            </a:extLst>
          </p:cNvPr>
          <p:cNvSpPr txBox="1">
            <a:spLocks/>
          </p:cNvSpPr>
          <p:nvPr/>
        </p:nvSpPr>
        <p:spPr>
          <a:xfrm>
            <a:off x="548640" y="6123883"/>
            <a:ext cx="362672" cy="329184"/>
          </a:xfrm>
          <a:prstGeom prst="rect">
            <a:avLst/>
          </a:prstGeom>
        </p:spPr>
        <p:txBody>
          <a:bodyPr vert="horz" lIns="0" tIns="0" rIns="0" bIns="0" rtlCol="0" anchor="ctr"/>
          <a:lstStyle>
            <a:defPPr>
              <a:defRPr lang="en-US"/>
            </a:defPPr>
            <a:lvl1pPr marL="0" algn="l" defTabSz="914400" rtl="0" eaLnBrk="1" latinLnBrk="0" hangingPunct="1">
              <a:defRPr sz="1200" kern="1200">
                <a:solidFill>
                  <a:srgbClr val="1691D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808C448-2B92-4E28-8794-DB124B0828FC}" type="slidenum">
              <a:rPr kumimoji="0" lang="en-US" sz="1200" b="0" i="0" u="none" strike="noStrike" kern="1200" cap="none" spc="0" normalizeH="0" baseline="0" noProof="0" smtClean="0">
                <a:ln>
                  <a:noFill/>
                </a:ln>
                <a:solidFill>
                  <a:srgbClr val="1691D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691D0"/>
              </a:solidFill>
              <a:effectLst/>
              <a:uLnTx/>
              <a:uFillTx/>
              <a:latin typeface="Calibri"/>
              <a:ea typeface="+mn-ea"/>
              <a:cs typeface="+mn-cs"/>
            </a:endParaRPr>
          </a:p>
        </p:txBody>
      </p:sp>
      <p:pic>
        <p:nvPicPr>
          <p:cNvPr id="7" name="Picture 6" descr="Map&#10;&#10;Description automatically generated">
            <a:extLst>
              <a:ext uri="{FF2B5EF4-FFF2-40B4-BE49-F238E27FC236}">
                <a16:creationId xmlns:a16="http://schemas.microsoft.com/office/drawing/2014/main" id="{55C0EA95-BDA2-89C4-37F8-CFEB27807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13" y="1115568"/>
            <a:ext cx="10806373" cy="5030985"/>
          </a:xfrm>
          <a:prstGeom prst="rect">
            <a:avLst/>
          </a:prstGeom>
        </p:spPr>
      </p:pic>
    </p:spTree>
    <p:extLst>
      <p:ext uri="{BB962C8B-B14F-4D97-AF65-F5344CB8AC3E}">
        <p14:creationId xmlns:p14="http://schemas.microsoft.com/office/powerpoint/2010/main" val="388018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BE239-B3D5-41E4-9FAD-62614FB0A747}"/>
              </a:ext>
            </a:extLst>
          </p:cNvPr>
          <p:cNvSpPr>
            <a:spLocks noGrp="1"/>
          </p:cNvSpPr>
          <p:nvPr>
            <p:ph idx="1"/>
          </p:nvPr>
        </p:nvSpPr>
        <p:spPr>
          <a:xfrm>
            <a:off x="548640" y="1648047"/>
            <a:ext cx="4719552" cy="4517226"/>
          </a:xfrm>
        </p:spPr>
        <p:txBody>
          <a:bodyPr/>
          <a:lstStyle/>
          <a:p>
            <a:pPr fontAlgn="base"/>
            <a:r>
              <a:rPr lang="en-US" b="0"/>
              <a:t>Make bus trips faster and more reliable, now and in the future​</a:t>
            </a:r>
          </a:p>
          <a:p>
            <a:pPr fontAlgn="base"/>
            <a:r>
              <a:rPr lang="en-US" b="0"/>
              <a:t>Make it safer and easier to access transit​</a:t>
            </a:r>
          </a:p>
          <a:p>
            <a:pPr fontAlgn="base"/>
            <a:r>
              <a:rPr lang="en-US" b="0"/>
              <a:t>Respond to community needs and priorities​</a:t>
            </a:r>
          </a:p>
          <a:p>
            <a:pPr fontAlgn="base"/>
            <a:r>
              <a:rPr lang="en-US" b="0"/>
              <a:t>Fulfill Levy to Move Seattle commitments​</a:t>
            </a:r>
          </a:p>
        </p:txBody>
      </p:sp>
      <p:sp>
        <p:nvSpPr>
          <p:cNvPr id="4" name="Footer Placeholder 3">
            <a:extLst>
              <a:ext uri="{FF2B5EF4-FFF2-40B4-BE49-F238E27FC236}">
                <a16:creationId xmlns:a16="http://schemas.microsoft.com/office/drawing/2014/main" id="{8E12AE56-D59F-40D7-B387-B3F9C67888FF}"/>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9C0FAAF7-CDD1-41D6-AABF-2697552F0D73}"/>
              </a:ext>
            </a:extLst>
          </p:cNvPr>
          <p:cNvSpPr>
            <a:spLocks noGrp="1"/>
          </p:cNvSpPr>
          <p:nvPr>
            <p:ph type="sldNum" sz="quarter" idx="16"/>
          </p:nvPr>
        </p:nvSpPr>
        <p:spPr/>
        <p:txBody>
          <a:bodyPr/>
          <a:lstStyle/>
          <a:p>
            <a:fld id="{3808C448-2B92-4E28-8794-DB124B0828FC}" type="slidenum">
              <a:rPr lang="en-US" smtClean="0"/>
              <a:pPr/>
              <a:t>4</a:t>
            </a:fld>
            <a:endParaRPr lang="en-US"/>
          </a:p>
        </p:txBody>
      </p:sp>
      <p:sp>
        <p:nvSpPr>
          <p:cNvPr id="6" name="Title 5">
            <a:extLst>
              <a:ext uri="{FF2B5EF4-FFF2-40B4-BE49-F238E27FC236}">
                <a16:creationId xmlns:a16="http://schemas.microsoft.com/office/drawing/2014/main" id="{2898AC47-F08A-4AD7-9A04-6607151A6B0E}"/>
              </a:ext>
            </a:extLst>
          </p:cNvPr>
          <p:cNvSpPr>
            <a:spLocks noGrp="1"/>
          </p:cNvSpPr>
          <p:nvPr>
            <p:ph type="title"/>
          </p:nvPr>
        </p:nvSpPr>
        <p:spPr/>
        <p:txBody>
          <a:bodyPr/>
          <a:lstStyle/>
          <a:p>
            <a:r>
              <a:rPr lang="en-US"/>
              <a:t>Project Objectives</a:t>
            </a:r>
            <a:r>
              <a:rPr lang="en-US" b="0"/>
              <a:t>​</a:t>
            </a:r>
            <a:endParaRPr lang="en-US"/>
          </a:p>
        </p:txBody>
      </p:sp>
      <p:pic>
        <p:nvPicPr>
          <p:cNvPr id="9" name="Picture 8" descr="Route40_Logo-01-FINAL.png">
            <a:extLst>
              <a:ext uri="{FF2B5EF4-FFF2-40B4-BE49-F238E27FC236}">
                <a16:creationId xmlns:a16="http://schemas.microsoft.com/office/drawing/2014/main" id="{23D0838E-BB51-452E-B4E3-1AEA1C6DE87A}"/>
              </a:ext>
            </a:extLst>
          </p:cNvPr>
          <p:cNvPicPr>
            <a:picLocks noChangeAspect="1"/>
          </p:cNvPicPr>
          <p:nvPr/>
        </p:nvPicPr>
        <p:blipFill>
          <a:blip r:embed="rId3"/>
          <a:stretch>
            <a:fillRect/>
          </a:stretch>
        </p:blipFill>
        <p:spPr>
          <a:xfrm>
            <a:off x="8939212" y="147638"/>
            <a:ext cx="2743200" cy="990600"/>
          </a:xfrm>
          <a:prstGeom prst="rect">
            <a:avLst/>
          </a:prstGeom>
        </p:spPr>
      </p:pic>
      <p:pic>
        <p:nvPicPr>
          <p:cNvPr id="7" name="Picture Placeholder 10" descr="Riders board and deboarding a Route 40 bus at a stop in Downtown Seattle. ">
            <a:extLst>
              <a:ext uri="{FF2B5EF4-FFF2-40B4-BE49-F238E27FC236}">
                <a16:creationId xmlns:a16="http://schemas.microsoft.com/office/drawing/2014/main" id="{90CF24B1-D185-4CB2-AD9D-38B25D96107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3159" t="6091" b="6091"/>
          <a:stretch/>
        </p:blipFill>
        <p:spPr>
          <a:xfrm>
            <a:off x="5527766" y="1812175"/>
            <a:ext cx="6115594" cy="3701572"/>
          </a:xfrm>
        </p:spPr>
      </p:pic>
    </p:spTree>
    <p:extLst>
      <p:ext uri="{BB962C8B-B14F-4D97-AF65-F5344CB8AC3E}">
        <p14:creationId xmlns:p14="http://schemas.microsoft.com/office/powerpoint/2010/main" val="72202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12AE56-D59F-40D7-B387-B3F9C67888FF}"/>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9C0FAAF7-CDD1-41D6-AABF-2697552F0D73}"/>
              </a:ext>
            </a:extLst>
          </p:cNvPr>
          <p:cNvSpPr>
            <a:spLocks noGrp="1"/>
          </p:cNvSpPr>
          <p:nvPr>
            <p:ph type="sldNum" sz="quarter" idx="16"/>
          </p:nvPr>
        </p:nvSpPr>
        <p:spPr/>
        <p:txBody>
          <a:bodyPr/>
          <a:lstStyle/>
          <a:p>
            <a:fld id="{3808C448-2B92-4E28-8794-DB124B0828FC}" type="slidenum">
              <a:rPr lang="en-US" smtClean="0"/>
              <a:pPr/>
              <a:t>5</a:t>
            </a:fld>
            <a:endParaRPr lang="en-US"/>
          </a:p>
        </p:txBody>
      </p:sp>
      <p:sp>
        <p:nvSpPr>
          <p:cNvPr id="6" name="Title 5">
            <a:extLst>
              <a:ext uri="{FF2B5EF4-FFF2-40B4-BE49-F238E27FC236}">
                <a16:creationId xmlns:a16="http://schemas.microsoft.com/office/drawing/2014/main" id="{2898AC47-F08A-4AD7-9A04-6607151A6B0E}"/>
              </a:ext>
            </a:extLst>
          </p:cNvPr>
          <p:cNvSpPr>
            <a:spLocks noGrp="1"/>
          </p:cNvSpPr>
          <p:nvPr>
            <p:ph type="title"/>
          </p:nvPr>
        </p:nvSpPr>
        <p:spPr>
          <a:xfrm>
            <a:off x="838200" y="-6652"/>
            <a:ext cx="10515600" cy="1325563"/>
          </a:xfrm>
        </p:spPr>
        <p:txBody>
          <a:bodyPr>
            <a:normAutofit/>
          </a:bodyPr>
          <a:lstStyle/>
          <a:p>
            <a:r>
              <a:rPr lang="en-US" sz="2600" b="1">
                <a:solidFill>
                  <a:srgbClr val="660033"/>
                </a:solidFill>
                <a:latin typeface="Verdana"/>
                <a:ea typeface="Verdana"/>
              </a:rPr>
              <a:t>Project Funding</a:t>
            </a:r>
          </a:p>
        </p:txBody>
      </p:sp>
      <p:pic>
        <p:nvPicPr>
          <p:cNvPr id="9" name="Picture 8" descr="A picture containing drawing&#10;&#10;Description automatically generated">
            <a:extLst>
              <a:ext uri="{FF2B5EF4-FFF2-40B4-BE49-F238E27FC236}">
                <a16:creationId xmlns:a16="http://schemas.microsoft.com/office/drawing/2014/main" id="{22F06F85-722A-4862-B4ED-A503B1E67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432" y="104364"/>
            <a:ext cx="2475887" cy="1095364"/>
          </a:xfrm>
          <a:prstGeom prst="rect">
            <a:avLst/>
          </a:prstGeom>
        </p:spPr>
      </p:pic>
      <p:graphicFrame>
        <p:nvGraphicFramePr>
          <p:cNvPr id="12" name="Content Placeholder 9">
            <a:extLst>
              <a:ext uri="{FF2B5EF4-FFF2-40B4-BE49-F238E27FC236}">
                <a16:creationId xmlns:a16="http://schemas.microsoft.com/office/drawing/2014/main" id="{F5CCDD61-2FDF-453E-A978-63567657E500}"/>
              </a:ext>
            </a:extLst>
          </p:cNvPr>
          <p:cNvGraphicFramePr>
            <a:graphicFrameLocks/>
          </p:cNvGraphicFramePr>
          <p:nvPr/>
        </p:nvGraphicFramePr>
        <p:xfrm>
          <a:off x="1794387" y="2138106"/>
          <a:ext cx="7564450" cy="3688080"/>
        </p:xfrm>
        <a:graphic>
          <a:graphicData uri="http://schemas.openxmlformats.org/drawingml/2006/table">
            <a:tbl>
              <a:tblPr firstRow="1" bandRow="1">
                <a:tableStyleId>{E8034E78-7F5D-4C2E-B375-FC64B27BC917}</a:tableStyleId>
              </a:tblPr>
              <a:tblGrid>
                <a:gridCol w="4704625">
                  <a:extLst>
                    <a:ext uri="{9D8B030D-6E8A-4147-A177-3AD203B41FA5}">
                      <a16:colId xmlns:a16="http://schemas.microsoft.com/office/drawing/2014/main" val="3210827676"/>
                    </a:ext>
                  </a:extLst>
                </a:gridCol>
                <a:gridCol w="2859825">
                  <a:extLst>
                    <a:ext uri="{9D8B030D-6E8A-4147-A177-3AD203B41FA5}">
                      <a16:colId xmlns:a16="http://schemas.microsoft.com/office/drawing/2014/main" val="3659330857"/>
                    </a:ext>
                  </a:extLst>
                </a:gridCol>
              </a:tblGrid>
              <a:tr h="457200">
                <a:tc>
                  <a:txBody>
                    <a:bodyPr/>
                    <a:lstStyle/>
                    <a:p>
                      <a:r>
                        <a:rPr lang="en-US" sz="1600"/>
                        <a:t>Funding Source</a:t>
                      </a:r>
                    </a:p>
                  </a:txBody>
                  <a:tcPr marL="182880" marR="18288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solidFill>
                      <a:schemeClr val="tx2"/>
                    </a:solidFill>
                  </a:tcPr>
                </a:tc>
                <a:tc>
                  <a:txBody>
                    <a:bodyPr/>
                    <a:lstStyle/>
                    <a:p>
                      <a:pPr algn="ctr"/>
                      <a:r>
                        <a:rPr lang="en-US" sz="1600"/>
                        <a:t>Funding Amount</a:t>
                      </a:r>
                    </a:p>
                  </a:txBody>
                  <a:tcPr marL="118872" marR="118872" anchor="ctr">
                    <a:lnT w="635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1276190528"/>
                  </a:ext>
                </a:extLst>
              </a:tr>
              <a:tr h="365760">
                <a:tc>
                  <a:txBody>
                    <a:bodyPr/>
                    <a:lstStyle/>
                    <a:p>
                      <a:r>
                        <a:rPr lang="en-US" sz="1600">
                          <a:solidFill>
                            <a:srgbClr val="000000"/>
                          </a:solidFill>
                        </a:rPr>
                        <a:t>Move Seattle Levy</a:t>
                      </a:r>
                    </a:p>
                  </a:txBody>
                  <a:tcPr marL="182880" marR="182880" anchor="ctr">
                    <a:lnL w="6350" cap="flat" cmpd="sng" algn="ctr">
                      <a:solidFill>
                        <a:schemeClr val="tx2"/>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rgbClr val="FFFFFF"/>
                    </a:solidFill>
                  </a:tcPr>
                </a:tc>
                <a:tc>
                  <a:txBody>
                    <a:bodyPr/>
                    <a:lstStyle/>
                    <a:p>
                      <a:pPr algn="ctr"/>
                      <a:r>
                        <a:rPr lang="en-US" sz="1600">
                          <a:solidFill>
                            <a:srgbClr val="000000"/>
                          </a:solidFill>
                        </a:rPr>
                        <a:t>$7.7M</a:t>
                      </a:r>
                    </a:p>
                  </a:txBody>
                  <a:tcPr marL="118872" marR="118872" anchor="ctr">
                    <a:lnB w="2857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072934377"/>
                  </a:ext>
                </a:extLst>
              </a:tr>
              <a:tr h="365760">
                <a:tc>
                  <a:txBody>
                    <a:bodyPr/>
                    <a:lstStyle/>
                    <a:p>
                      <a:r>
                        <a:rPr lang="en-US" sz="1600">
                          <a:solidFill>
                            <a:srgbClr val="000000"/>
                          </a:solidFill>
                        </a:rPr>
                        <a:t>Local Sources</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6E6E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a:solidFill>
                            <a:srgbClr val="000000"/>
                          </a:solidFill>
                        </a:rPr>
                        <a:t>$0.1M</a:t>
                      </a:r>
                    </a:p>
                  </a:txBody>
                  <a:tcPr marL="118872" marR="118872"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4241438100"/>
                  </a:ext>
                </a:extLst>
              </a:tr>
              <a:tr h="365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solidFill>
                            <a:srgbClr val="000000"/>
                          </a:solidFill>
                        </a:rPr>
                        <a:t>Connecting Washington</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c>
                  <a:txBody>
                    <a:bodyPr/>
                    <a:lstStyle/>
                    <a:p>
                      <a:pPr algn="ctr"/>
                      <a:r>
                        <a:rPr lang="en-US" sz="1600">
                          <a:solidFill>
                            <a:srgbClr val="000000"/>
                          </a:solidFill>
                        </a:rPr>
                        <a:t>$3.8M</a:t>
                      </a:r>
                    </a:p>
                  </a:txBody>
                  <a:tcPr marL="118872" marR="118872"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54648337"/>
                  </a:ext>
                </a:extLst>
              </a:tr>
              <a:tr h="365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solidFill>
                            <a:srgbClr val="000000"/>
                          </a:solidFill>
                        </a:rPr>
                        <a:t>Federal Grants</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6E6E6"/>
                    </a:solidFill>
                  </a:tcPr>
                </a:tc>
                <a:tc>
                  <a:txBody>
                    <a:bodyPr/>
                    <a:lstStyle/>
                    <a:p>
                      <a:pPr algn="ctr"/>
                      <a:r>
                        <a:rPr lang="en-US" sz="1600">
                          <a:solidFill>
                            <a:srgbClr val="000000"/>
                          </a:solidFill>
                        </a:rPr>
                        <a:t>$4.0M</a:t>
                      </a:r>
                    </a:p>
                  </a:txBody>
                  <a:tcPr marL="118872" marR="118872"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3425621646"/>
                  </a:ext>
                </a:extLst>
              </a:tr>
              <a:tr h="365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solidFill>
                            <a:srgbClr val="000000"/>
                          </a:solidFill>
                        </a:rPr>
                        <a:t>King County Metro Partnership</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gn="ctr"/>
                      <a:r>
                        <a:rPr lang="en-US" sz="1600">
                          <a:solidFill>
                            <a:srgbClr val="000000"/>
                          </a:solidFill>
                        </a:rPr>
                        <a:t>$4.4M</a:t>
                      </a:r>
                    </a:p>
                  </a:txBody>
                  <a:tcPr marL="118872" marR="118872"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887298012"/>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solidFill>
                            <a:srgbClr val="000000"/>
                          </a:solidFill>
                        </a:rPr>
                        <a:t>Seattle Transportation Benefit District (STBD) Vehicle Licensing Fee (VLF)</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6E6E6"/>
                    </a:solidFill>
                  </a:tcPr>
                </a:tc>
                <a:tc>
                  <a:txBody>
                    <a:bodyPr/>
                    <a:lstStyle/>
                    <a:p>
                      <a:pPr algn="ctr"/>
                      <a:r>
                        <a:rPr lang="en-US" sz="1600">
                          <a:solidFill>
                            <a:srgbClr val="000000"/>
                          </a:solidFill>
                        </a:rPr>
                        <a:t>$0.5M</a:t>
                      </a:r>
                    </a:p>
                  </a:txBody>
                  <a:tcPr marL="118872" marR="118872"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4256258474"/>
                  </a:ext>
                </a:extLst>
              </a:tr>
              <a:tr h="365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solidFill>
                            <a:srgbClr val="000000"/>
                          </a:solidFill>
                          <a:highlight>
                            <a:srgbClr val="FFFFFF"/>
                          </a:highlight>
                        </a:rPr>
                        <a:t>Regional Mobility Grant (RMG)</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algn="ctr"/>
                      <a:r>
                        <a:rPr lang="en-US" sz="1600">
                          <a:solidFill>
                            <a:srgbClr val="000000"/>
                          </a:solidFill>
                          <a:highlight>
                            <a:srgbClr val="FFFFFF"/>
                          </a:highlight>
                        </a:rPr>
                        <a:t>$6.0M</a:t>
                      </a:r>
                    </a:p>
                  </a:txBody>
                  <a:tcPr marL="118872" marR="118872"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53643989"/>
                  </a:ext>
                </a:extLst>
              </a:tr>
              <a:tr h="457200">
                <a:tc>
                  <a:txBody>
                    <a:bodyPr/>
                    <a:lstStyle/>
                    <a:p>
                      <a:r>
                        <a:rPr lang="en-US" sz="1600" b="1">
                          <a:solidFill>
                            <a:srgbClr val="FFFFFF"/>
                          </a:solidFill>
                        </a:rPr>
                        <a:t>Total Budget</a:t>
                      </a:r>
                    </a:p>
                  </a:txBody>
                  <a:tcPr marL="182880" marR="182880" anchor="ctr">
                    <a:lnL w="6350" cap="flat" cmpd="sng" algn="ctr">
                      <a:solidFill>
                        <a:schemeClr val="tx2"/>
                      </a:solidFill>
                      <a:prstDash val="solid"/>
                      <a:round/>
                      <a:headEnd type="none" w="med" len="med"/>
                      <a:tailEnd type="none" w="med" len="med"/>
                    </a:lnL>
                    <a:lnT w="28575" cap="flat" cmpd="sng" algn="ctr">
                      <a:solidFill>
                        <a:srgbClr val="FFFFFF"/>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3"/>
                    </a:solidFill>
                  </a:tcPr>
                </a:tc>
                <a:tc>
                  <a:txBody>
                    <a:bodyPr/>
                    <a:lstStyle/>
                    <a:p>
                      <a:pPr algn="ctr"/>
                      <a:r>
                        <a:rPr lang="en-US" sz="1600" b="1">
                          <a:solidFill>
                            <a:srgbClr val="FFFFFF"/>
                          </a:solidFill>
                        </a:rPr>
                        <a:t>$26.5M</a:t>
                      </a:r>
                    </a:p>
                  </a:txBody>
                  <a:tcPr marL="118872" marR="118872" anchor="ctr">
                    <a:lnT w="28575" cap="flat" cmpd="sng" algn="ctr">
                      <a:solidFill>
                        <a:srgbClr val="FFFFFF"/>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3"/>
                    </a:solidFill>
                  </a:tcPr>
                </a:tc>
                <a:extLst>
                  <a:ext uri="{0D108BD9-81ED-4DB2-BD59-A6C34878D82A}">
                    <a16:rowId xmlns:a16="http://schemas.microsoft.com/office/drawing/2014/main" val="3606650216"/>
                  </a:ext>
                </a:extLst>
              </a:tr>
            </a:tbl>
          </a:graphicData>
        </a:graphic>
      </p:graphicFrame>
      <p:sp>
        <p:nvSpPr>
          <p:cNvPr id="2" name="TextBox 1">
            <a:extLst>
              <a:ext uri="{FF2B5EF4-FFF2-40B4-BE49-F238E27FC236}">
                <a16:creationId xmlns:a16="http://schemas.microsoft.com/office/drawing/2014/main" id="{31B015F1-D5FA-BA0D-FACB-A9779043A668}"/>
              </a:ext>
            </a:extLst>
          </p:cNvPr>
          <p:cNvSpPr txBox="1"/>
          <p:nvPr/>
        </p:nvSpPr>
        <p:spPr>
          <a:xfrm>
            <a:off x="838200" y="1095593"/>
            <a:ext cx="10426002" cy="923330"/>
          </a:xfrm>
          <a:prstGeom prst="rect">
            <a:avLst/>
          </a:prstGeom>
          <a:noFill/>
        </p:spPr>
        <p:txBody>
          <a:bodyPr wrap="square" rtlCol="0">
            <a:spAutoFit/>
          </a:bodyPr>
          <a:lstStyle/>
          <a:p>
            <a:r>
              <a:rPr lang="en-US" b="0" i="0">
                <a:solidFill>
                  <a:srgbClr val="000000"/>
                </a:solidFill>
                <a:effectLst/>
                <a:latin typeface="Calibri" panose="020F0502020204030204" pitchFamily="34" charset="0"/>
              </a:rPr>
              <a:t>The Route 40 project is well underway and is scheduled to start construction in 2024. State and federal agencies have identified the Route 40 project – along with RapidRide J in Eastlake and RapidRide G on Madison St – as high priorities. </a:t>
            </a:r>
            <a:endParaRPr lang="en-US"/>
          </a:p>
        </p:txBody>
      </p:sp>
    </p:spTree>
    <p:extLst>
      <p:ext uri="{BB962C8B-B14F-4D97-AF65-F5344CB8AC3E}">
        <p14:creationId xmlns:p14="http://schemas.microsoft.com/office/powerpoint/2010/main" val="147172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12AE56-D59F-40D7-B387-B3F9C67888FF}"/>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9C0FAAF7-CDD1-41D6-AABF-2697552F0D73}"/>
              </a:ext>
            </a:extLst>
          </p:cNvPr>
          <p:cNvSpPr>
            <a:spLocks noGrp="1"/>
          </p:cNvSpPr>
          <p:nvPr>
            <p:ph type="sldNum" sz="quarter" idx="16"/>
          </p:nvPr>
        </p:nvSpPr>
        <p:spPr/>
        <p:txBody>
          <a:bodyPr/>
          <a:lstStyle/>
          <a:p>
            <a:fld id="{3808C448-2B92-4E28-8794-DB124B0828FC}" type="slidenum">
              <a:rPr lang="en-US" smtClean="0"/>
              <a:pPr/>
              <a:t>6</a:t>
            </a:fld>
            <a:endParaRPr lang="en-US"/>
          </a:p>
        </p:txBody>
      </p:sp>
      <p:sp>
        <p:nvSpPr>
          <p:cNvPr id="6" name="Title 5">
            <a:extLst>
              <a:ext uri="{FF2B5EF4-FFF2-40B4-BE49-F238E27FC236}">
                <a16:creationId xmlns:a16="http://schemas.microsoft.com/office/drawing/2014/main" id="{2898AC47-F08A-4AD7-9A04-6607151A6B0E}"/>
              </a:ext>
            </a:extLst>
          </p:cNvPr>
          <p:cNvSpPr>
            <a:spLocks noGrp="1"/>
          </p:cNvSpPr>
          <p:nvPr>
            <p:ph type="title"/>
          </p:nvPr>
        </p:nvSpPr>
        <p:spPr/>
        <p:txBody>
          <a:bodyPr>
            <a:normAutofit/>
          </a:bodyPr>
          <a:lstStyle/>
          <a:p>
            <a:r>
              <a:rPr lang="en-US" sz="2600" b="1">
                <a:solidFill>
                  <a:srgbClr val="660033"/>
                </a:solidFill>
                <a:latin typeface="Verdana" panose="020B0604030504040204" pitchFamily="34" charset="0"/>
                <a:ea typeface="Verdana" panose="020B0604030504040204" pitchFamily="34" charset="0"/>
              </a:rPr>
              <a:t>Project Schedule</a:t>
            </a:r>
          </a:p>
        </p:txBody>
      </p:sp>
      <p:pic>
        <p:nvPicPr>
          <p:cNvPr id="9" name="Picture 8" descr="A picture containing drawing&#10;&#10;Description automatically generated">
            <a:extLst>
              <a:ext uri="{FF2B5EF4-FFF2-40B4-BE49-F238E27FC236}">
                <a16:creationId xmlns:a16="http://schemas.microsoft.com/office/drawing/2014/main" id="{22F06F85-722A-4862-B4ED-A503B1E67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432" y="104364"/>
            <a:ext cx="2475887" cy="1095364"/>
          </a:xfrm>
          <a:prstGeom prst="rect">
            <a:avLst/>
          </a:prstGeom>
        </p:spPr>
      </p:pic>
      <p:sp>
        <p:nvSpPr>
          <p:cNvPr id="10" name="TextBox 9">
            <a:extLst>
              <a:ext uri="{FF2B5EF4-FFF2-40B4-BE49-F238E27FC236}">
                <a16:creationId xmlns:a16="http://schemas.microsoft.com/office/drawing/2014/main" id="{612E62A8-F7EA-17C1-7CDF-4891E83A7D0E}"/>
              </a:ext>
            </a:extLst>
          </p:cNvPr>
          <p:cNvSpPr txBox="1"/>
          <p:nvPr/>
        </p:nvSpPr>
        <p:spPr>
          <a:xfrm>
            <a:off x="9769992" y="8554311"/>
            <a:ext cx="1934678" cy="430887"/>
          </a:xfrm>
          <a:prstGeom prst="rect">
            <a:avLst/>
          </a:prstGeom>
          <a:noFill/>
        </p:spPr>
        <p:txBody>
          <a:bodyPr wrap="square" rtlCol="0">
            <a:spAutoFit/>
          </a:bodyPr>
          <a:lstStyle/>
          <a:p>
            <a:r>
              <a:rPr lang="en-US" sz="1100"/>
              <a:t>Approaching </a:t>
            </a:r>
          </a:p>
          <a:p>
            <a:r>
              <a:rPr lang="en-US" sz="1100"/>
              <a:t>60% Design</a:t>
            </a:r>
          </a:p>
        </p:txBody>
      </p:sp>
      <p:pic>
        <p:nvPicPr>
          <p:cNvPr id="12" name="Picture 4">
            <a:extLst>
              <a:ext uri="{FF2B5EF4-FFF2-40B4-BE49-F238E27FC236}">
                <a16:creationId xmlns:a16="http://schemas.microsoft.com/office/drawing/2014/main" id="{C97220B1-20C7-48E1-B449-F67D59838E6B}"/>
              </a:ext>
            </a:extLst>
          </p:cNvPr>
          <p:cNvPicPr>
            <a:picLocks noGrp="1" noChangeAspect="1"/>
          </p:cNvPicPr>
          <p:nvPr>
            <p:ph idx="1"/>
          </p:nvPr>
        </p:nvPicPr>
        <p:blipFill>
          <a:blip r:embed="rId5"/>
          <a:stretch>
            <a:fillRect/>
          </a:stretch>
        </p:blipFill>
        <p:spPr>
          <a:xfrm>
            <a:off x="478155" y="2282742"/>
            <a:ext cx="10515600" cy="2293140"/>
          </a:xfrm>
        </p:spPr>
      </p:pic>
      <p:pic>
        <p:nvPicPr>
          <p:cNvPr id="14" name="Picture 6">
            <a:extLst>
              <a:ext uri="{FF2B5EF4-FFF2-40B4-BE49-F238E27FC236}">
                <a16:creationId xmlns:a16="http://schemas.microsoft.com/office/drawing/2014/main" id="{5C2ECA82-A325-D1F1-0280-91B7CD6E2C45}"/>
              </a:ext>
            </a:extLst>
          </p:cNvPr>
          <p:cNvPicPr>
            <a:picLocks noChangeAspect="1"/>
          </p:cNvPicPr>
          <p:nvPr/>
        </p:nvPicPr>
        <p:blipFill rotWithShape="1">
          <a:blip r:embed="rId6"/>
          <a:srcRect l="26980" t="4154" r="3163" b="-10039"/>
          <a:stretch/>
        </p:blipFill>
        <p:spPr>
          <a:xfrm rot="10740000">
            <a:off x="7612365" y="2810727"/>
            <a:ext cx="441122" cy="314247"/>
          </a:xfrm>
          <a:prstGeom prst="rect">
            <a:avLst/>
          </a:prstGeom>
        </p:spPr>
      </p:pic>
      <p:pic>
        <p:nvPicPr>
          <p:cNvPr id="16" name="Picture 2">
            <a:extLst>
              <a:ext uri="{FF2B5EF4-FFF2-40B4-BE49-F238E27FC236}">
                <a16:creationId xmlns:a16="http://schemas.microsoft.com/office/drawing/2014/main" id="{4BD657F6-BF1C-399C-AE9C-AC03BB511E84}"/>
              </a:ext>
            </a:extLst>
          </p:cNvPr>
          <p:cNvPicPr>
            <a:picLocks noChangeAspect="1"/>
          </p:cNvPicPr>
          <p:nvPr/>
        </p:nvPicPr>
        <p:blipFill rotWithShape="1">
          <a:blip r:embed="rId7"/>
          <a:srcRect r="39175" b="-13333"/>
          <a:stretch/>
        </p:blipFill>
        <p:spPr>
          <a:xfrm>
            <a:off x="8114978" y="2656993"/>
            <a:ext cx="1123958" cy="442595"/>
          </a:xfrm>
          <a:prstGeom prst="rect">
            <a:avLst/>
          </a:prstGeom>
        </p:spPr>
      </p:pic>
      <p:sp>
        <p:nvSpPr>
          <p:cNvPr id="19" name="TextBox 18">
            <a:extLst>
              <a:ext uri="{FF2B5EF4-FFF2-40B4-BE49-F238E27FC236}">
                <a16:creationId xmlns:a16="http://schemas.microsoft.com/office/drawing/2014/main" id="{02E66640-8833-CDB4-D4A3-B3CA493BDC66}"/>
              </a:ext>
            </a:extLst>
          </p:cNvPr>
          <p:cNvSpPr txBox="1"/>
          <p:nvPr/>
        </p:nvSpPr>
        <p:spPr>
          <a:xfrm>
            <a:off x="8214352" y="2964996"/>
            <a:ext cx="2096603" cy="523220"/>
          </a:xfrm>
          <a:prstGeom prst="rect">
            <a:avLst/>
          </a:prstGeom>
          <a:noFill/>
        </p:spPr>
        <p:txBody>
          <a:bodyPr wrap="square" lIns="91440" tIns="45720" rIns="91440" bIns="45720" rtlCol="0" anchor="t">
            <a:spAutoFit/>
          </a:bodyPr>
          <a:lstStyle/>
          <a:p>
            <a:r>
              <a:rPr lang="en-US" sz="1400"/>
              <a:t>Approaching </a:t>
            </a:r>
            <a:endParaRPr lang="en-US" sz="1400">
              <a:cs typeface="Calibri"/>
            </a:endParaRPr>
          </a:p>
          <a:p>
            <a:r>
              <a:rPr lang="en-US" sz="1400"/>
              <a:t>1OO% Design – Fall 2023</a:t>
            </a:r>
            <a:endParaRPr lang="en-US" sz="1200">
              <a:cs typeface="Calibri"/>
            </a:endParaRPr>
          </a:p>
        </p:txBody>
      </p:sp>
    </p:spTree>
    <p:extLst>
      <p:ext uri="{BB962C8B-B14F-4D97-AF65-F5344CB8AC3E}">
        <p14:creationId xmlns:p14="http://schemas.microsoft.com/office/powerpoint/2010/main" val="41689038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9112E0-6E87-4A47-A92F-CA97ED806AA6}"/>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05E2390E-288F-43DF-921D-18BE31A24A05}"/>
              </a:ext>
            </a:extLst>
          </p:cNvPr>
          <p:cNvSpPr>
            <a:spLocks noGrp="1"/>
          </p:cNvSpPr>
          <p:nvPr>
            <p:ph type="sldNum" sz="quarter" idx="16"/>
          </p:nvPr>
        </p:nvSpPr>
        <p:spPr/>
        <p:txBody>
          <a:bodyPr/>
          <a:lstStyle/>
          <a:p>
            <a:fld id="{3808C448-2B92-4E28-8794-DB124B0828FC}" type="slidenum">
              <a:rPr lang="en-US" smtClean="0"/>
              <a:pPr/>
              <a:t>7</a:t>
            </a:fld>
            <a:endParaRPr lang="en-US"/>
          </a:p>
        </p:txBody>
      </p:sp>
      <p:sp>
        <p:nvSpPr>
          <p:cNvPr id="6" name="Title 5">
            <a:extLst>
              <a:ext uri="{FF2B5EF4-FFF2-40B4-BE49-F238E27FC236}">
                <a16:creationId xmlns:a16="http://schemas.microsoft.com/office/drawing/2014/main" id="{1D43E0D8-93C7-41B2-BEAB-D0D01240A469}"/>
              </a:ext>
            </a:extLst>
          </p:cNvPr>
          <p:cNvSpPr>
            <a:spLocks noGrp="1"/>
          </p:cNvSpPr>
          <p:nvPr>
            <p:ph type="title"/>
          </p:nvPr>
        </p:nvSpPr>
        <p:spPr/>
        <p:txBody>
          <a:bodyPr/>
          <a:lstStyle/>
          <a:p>
            <a:r>
              <a:rPr lang="en-US" dirty="0"/>
              <a:t>Pilot Freight and Bus Lane Project</a:t>
            </a:r>
          </a:p>
        </p:txBody>
      </p:sp>
      <p:pic>
        <p:nvPicPr>
          <p:cNvPr id="8" name="Picture 7" descr="A picture containing drawing&#10;&#10;Description automatically generated">
            <a:extLst>
              <a:ext uri="{FF2B5EF4-FFF2-40B4-BE49-F238E27FC236}">
                <a16:creationId xmlns:a16="http://schemas.microsoft.com/office/drawing/2014/main" id="{78F3A611-86EC-4A82-A853-62E74F4C3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359" y="104364"/>
            <a:ext cx="2475887" cy="1095364"/>
          </a:xfrm>
          <a:prstGeom prst="rect">
            <a:avLst/>
          </a:prstGeom>
        </p:spPr>
      </p:pic>
      <p:sp>
        <p:nvSpPr>
          <p:cNvPr id="12" name="TextBox 11">
            <a:extLst>
              <a:ext uri="{FF2B5EF4-FFF2-40B4-BE49-F238E27FC236}">
                <a16:creationId xmlns:a16="http://schemas.microsoft.com/office/drawing/2014/main" id="{9AA708AF-934A-2997-0C9E-247B41FC0EFB}"/>
              </a:ext>
            </a:extLst>
          </p:cNvPr>
          <p:cNvSpPr txBox="1"/>
          <p:nvPr/>
        </p:nvSpPr>
        <p:spPr>
          <a:xfrm>
            <a:off x="548640" y="1476376"/>
            <a:ext cx="74295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Verdana"/>
                <a:ea typeface="Verdana"/>
                <a:cs typeface="Calibri"/>
              </a:rPr>
              <a:t>This pilot will allow freight trucks over </a:t>
            </a:r>
            <a:r>
              <a:rPr lang="en-US" b="1" dirty="0">
                <a:latin typeface="Verdana"/>
                <a:ea typeface="Verdana"/>
                <a:cs typeface="Calibri"/>
              </a:rPr>
              <a:t>26,000 </a:t>
            </a:r>
            <a:r>
              <a:rPr lang="en-US" b="1" dirty="0" err="1">
                <a:latin typeface="Verdana"/>
                <a:ea typeface="Verdana"/>
                <a:cs typeface="Calibri"/>
              </a:rPr>
              <a:t>lbs</a:t>
            </a:r>
            <a:r>
              <a:rPr lang="en-US" b="1" dirty="0">
                <a:latin typeface="Verdana"/>
                <a:ea typeface="Verdana"/>
                <a:cs typeface="Calibri"/>
              </a:rPr>
              <a:t> </a:t>
            </a:r>
            <a:r>
              <a:rPr lang="en-US" dirty="0">
                <a:latin typeface="Verdana"/>
                <a:ea typeface="Verdana"/>
                <a:cs typeface="Calibri"/>
              </a:rPr>
              <a:t>(13T) to use bus lanes. No stopping or loading will be permitted</a:t>
            </a:r>
          </a:p>
          <a:p>
            <a:pPr marL="285750" indent="-285750">
              <a:buFont typeface="Arial"/>
              <a:buChar char="•"/>
            </a:pPr>
            <a:r>
              <a:rPr lang="en-US" dirty="0">
                <a:latin typeface="Verdana"/>
                <a:ea typeface="Verdana"/>
                <a:cs typeface="Calibri"/>
              </a:rPr>
              <a:t>Metro operates approximately 6 buses per hour in each direction on Westlake Ave</a:t>
            </a:r>
          </a:p>
          <a:p>
            <a:pPr marL="285750" indent="-285750">
              <a:buFont typeface="Arial"/>
              <a:buChar char="•"/>
            </a:pPr>
            <a:r>
              <a:rPr lang="en-US" dirty="0">
                <a:latin typeface="Verdana"/>
                <a:ea typeface="Verdana"/>
                <a:cs typeface="Calibri"/>
              </a:rPr>
              <a:t>The lane will be in effect </a:t>
            </a:r>
            <a:r>
              <a:rPr lang="en-US" b="1" dirty="0">
                <a:latin typeface="Verdana"/>
                <a:ea typeface="Verdana"/>
                <a:cs typeface="Calibri"/>
              </a:rPr>
              <a:t>24/7</a:t>
            </a:r>
          </a:p>
          <a:p>
            <a:pPr marL="285750" indent="-285750">
              <a:buFont typeface="Arial"/>
              <a:buChar char="•"/>
            </a:pPr>
            <a:r>
              <a:rPr lang="en-US" dirty="0">
                <a:latin typeface="Verdana"/>
                <a:ea typeface="Verdana"/>
                <a:cs typeface="Calibri"/>
              </a:rPr>
              <a:t>Cyclists are encouraged to use the </a:t>
            </a:r>
            <a:r>
              <a:rPr lang="en-US" b="1" dirty="0">
                <a:latin typeface="Verdana"/>
                <a:ea typeface="Verdana"/>
                <a:cs typeface="Calibri"/>
              </a:rPr>
              <a:t>parallel bike path </a:t>
            </a:r>
            <a:r>
              <a:rPr lang="en-US" dirty="0">
                <a:latin typeface="Verdana"/>
                <a:ea typeface="Verdana"/>
                <a:cs typeface="Calibri"/>
              </a:rPr>
              <a:t>on the east side of Westlake Ave</a:t>
            </a:r>
          </a:p>
          <a:p>
            <a:pPr marL="285750" indent="-285750">
              <a:buFont typeface="Arial"/>
              <a:buChar char="•"/>
            </a:pPr>
            <a:r>
              <a:rPr lang="en-US" dirty="0">
                <a:latin typeface="Verdana"/>
                <a:ea typeface="Verdana"/>
                <a:cs typeface="Calibri"/>
              </a:rPr>
              <a:t>SB Freight vehicles will merge into general purpose lane north of Westlake/9th</a:t>
            </a:r>
          </a:p>
          <a:p>
            <a:pPr marL="285750" indent="-285750">
              <a:buFont typeface="Arial"/>
              <a:buChar char="•"/>
            </a:pPr>
            <a:r>
              <a:rPr lang="en-US" dirty="0">
                <a:latin typeface="Verdana"/>
                <a:ea typeface="Verdana"/>
                <a:cs typeface="Calibri"/>
              </a:rPr>
              <a:t>University of Washington Freight Lab will </a:t>
            </a:r>
            <a:r>
              <a:rPr lang="en-US" b="1" dirty="0">
                <a:latin typeface="Verdana"/>
                <a:ea typeface="Verdana"/>
                <a:cs typeface="Calibri"/>
              </a:rPr>
              <a:t>evaluate </a:t>
            </a:r>
            <a:r>
              <a:rPr lang="en-US" dirty="0">
                <a:latin typeface="Verdana"/>
                <a:ea typeface="Verdana"/>
                <a:cs typeface="Calibri"/>
              </a:rPr>
              <a:t>the pilot</a:t>
            </a:r>
          </a:p>
        </p:txBody>
      </p:sp>
      <p:pic>
        <p:nvPicPr>
          <p:cNvPr id="3" name="Picture 2">
            <a:extLst>
              <a:ext uri="{FF2B5EF4-FFF2-40B4-BE49-F238E27FC236}">
                <a16:creationId xmlns:a16="http://schemas.microsoft.com/office/drawing/2014/main" id="{292B26E4-684B-A11A-6FCC-874112276DE2}"/>
              </a:ext>
            </a:extLst>
          </p:cNvPr>
          <p:cNvPicPr>
            <a:picLocks noChangeAspect="1"/>
          </p:cNvPicPr>
          <p:nvPr/>
        </p:nvPicPr>
        <p:blipFill>
          <a:blip r:embed="rId5"/>
          <a:stretch>
            <a:fillRect/>
          </a:stretch>
        </p:blipFill>
        <p:spPr>
          <a:xfrm>
            <a:off x="8458200" y="1476376"/>
            <a:ext cx="2019475" cy="4282811"/>
          </a:xfrm>
          <a:prstGeom prst="rect">
            <a:avLst/>
          </a:prstGeom>
        </p:spPr>
      </p:pic>
    </p:spTree>
    <p:extLst>
      <p:ext uri="{BB962C8B-B14F-4D97-AF65-F5344CB8AC3E}">
        <p14:creationId xmlns:p14="http://schemas.microsoft.com/office/powerpoint/2010/main" val="261134103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
            <a:extLst>
              <a:ext uri="{FF2B5EF4-FFF2-40B4-BE49-F238E27FC236}">
                <a16:creationId xmlns:a16="http://schemas.microsoft.com/office/drawing/2014/main" id="{6604D4E8-2383-46EF-8299-C4A96AC433AF}"/>
              </a:ext>
            </a:extLst>
          </p:cNvPr>
          <p:cNvSpPr txBox="1">
            <a:spLocks/>
          </p:cNvSpPr>
          <p:nvPr/>
        </p:nvSpPr>
        <p:spPr>
          <a:xfrm>
            <a:off x="548640" y="1417320"/>
            <a:ext cx="3080385" cy="4600456"/>
          </a:xfrm>
          <a:prstGeom prst="rect">
            <a:avLst/>
          </a:prstGeom>
        </p:spPr>
        <p:txBody>
          <a:bodyPr vert="horz" lIns="0" tIns="0" rIns="0" bIns="0" rtlCol="0" anchor="t">
            <a:noAutofit/>
          </a:bodyPr>
          <a:lstStyle>
            <a:lvl1pPr marL="320040" indent="-320040" algn="l" defTabSz="685800" rtl="0" eaLnBrk="1" latinLnBrk="0" hangingPunct="1">
              <a:lnSpc>
                <a:spcPct val="105000"/>
              </a:lnSpc>
              <a:spcBef>
                <a:spcPts val="1600"/>
              </a:spcBef>
              <a:buClr>
                <a:srgbClr val="1691D0"/>
              </a:buClr>
              <a:buSzPct val="120000"/>
              <a:buFont typeface="Wingdings" panose="05000000000000000000" pitchFamily="2" charset="2"/>
              <a:buChar char="§"/>
              <a:defRPr sz="24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24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22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20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20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800"/>
              </a:spcBef>
              <a:buFont typeface="Wingdings" panose="05000000000000000000" pitchFamily="2" charset="2"/>
              <a:buNone/>
            </a:pPr>
            <a:r>
              <a:rPr lang="en-US" sz="2000" dirty="0">
                <a:ea typeface="+mn-lt"/>
                <a:cs typeface="+mn-lt"/>
              </a:rPr>
              <a:t>Proposed Changes</a:t>
            </a:r>
          </a:p>
          <a:p>
            <a:pPr>
              <a:spcBef>
                <a:spcPts val="800"/>
              </a:spcBef>
            </a:pPr>
            <a:r>
              <a:rPr lang="en-US" sz="1800" b="0" dirty="0">
                <a:ea typeface="+mn-lt"/>
                <a:cs typeface="+mn-lt"/>
              </a:rPr>
              <a:t>Bus lane in both directions</a:t>
            </a:r>
          </a:p>
          <a:p>
            <a:pPr>
              <a:spcBef>
                <a:spcPts val="800"/>
              </a:spcBef>
            </a:pPr>
            <a:r>
              <a:rPr lang="en-US" sz="1800" b="0" dirty="0">
                <a:ea typeface="+mn-lt"/>
                <a:cs typeface="+mn-lt"/>
              </a:rPr>
              <a:t>Lane widths remain as existing</a:t>
            </a:r>
            <a:endParaRPr lang="en-US" sz="1800" b="0" i="1" dirty="0">
              <a:ea typeface="+mn-lt"/>
              <a:cs typeface="+mn-lt"/>
            </a:endParaRPr>
          </a:p>
          <a:p>
            <a:pPr marL="0" indent="0">
              <a:spcBef>
                <a:spcPts val="1200"/>
              </a:spcBef>
              <a:buFont typeface="Wingdings" panose="05000000000000000000" pitchFamily="2" charset="2"/>
              <a:buNone/>
            </a:pPr>
            <a:r>
              <a:rPr lang="en-US" sz="2000" dirty="0">
                <a:ea typeface="+mn-lt"/>
                <a:cs typeface="+mn-lt"/>
              </a:rPr>
              <a:t>Expected Benefits</a:t>
            </a:r>
          </a:p>
          <a:p>
            <a:pPr>
              <a:spcBef>
                <a:spcPts val="800"/>
              </a:spcBef>
            </a:pPr>
            <a:r>
              <a:rPr lang="en-US" sz="1800" b="0" dirty="0">
                <a:ea typeface="+mn-lt"/>
                <a:cs typeface="+mn-lt"/>
              </a:rPr>
              <a:t>Reduced transit travel times and improved reliability in both directions</a:t>
            </a:r>
          </a:p>
          <a:p>
            <a:pPr marL="0" indent="0">
              <a:buFont typeface="Wingdings" panose="05000000000000000000" pitchFamily="2" charset="2"/>
              <a:buNone/>
            </a:pPr>
            <a:endParaRPr lang="en-US" sz="1800" i="1" dirty="0">
              <a:ea typeface="+mn-lt"/>
              <a:cs typeface="+mn-lt"/>
            </a:endParaRPr>
          </a:p>
          <a:p>
            <a:pPr marL="0" indent="0">
              <a:buFont typeface="Wingdings" panose="05000000000000000000" pitchFamily="2" charset="2"/>
              <a:buNone/>
            </a:pPr>
            <a:endParaRPr lang="en-US" sz="1800" i="1" dirty="0">
              <a:ea typeface="+mn-lt"/>
              <a:cs typeface="+mn-lt"/>
            </a:endParaRPr>
          </a:p>
          <a:p>
            <a:pPr lvl="2"/>
            <a:endParaRPr lang="en-US" sz="2000" dirty="0">
              <a:ea typeface="+mn-lt"/>
              <a:cs typeface="+mn-lt"/>
            </a:endParaRPr>
          </a:p>
          <a:p>
            <a:endParaRPr lang="en-US" sz="2000" b="0" dirty="0">
              <a:ea typeface="Verdana"/>
              <a:cs typeface="Verdana"/>
            </a:endParaRPr>
          </a:p>
        </p:txBody>
      </p:sp>
      <p:sp>
        <p:nvSpPr>
          <p:cNvPr id="4" name="Footer Placeholder 3">
            <a:extLst>
              <a:ext uri="{FF2B5EF4-FFF2-40B4-BE49-F238E27FC236}">
                <a16:creationId xmlns:a16="http://schemas.microsoft.com/office/drawing/2014/main" id="{319112E0-6E87-4A47-A92F-CA97ED806AA6}"/>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Verdana"/>
                <a:ea typeface="+mn-ea"/>
                <a:cs typeface="+mn-cs"/>
              </a:rPr>
              <a:t>Route 40 TPMC Project</a:t>
            </a:r>
          </a:p>
        </p:txBody>
      </p:sp>
      <p:sp>
        <p:nvSpPr>
          <p:cNvPr id="5" name="Slide Number Placeholder 4">
            <a:extLst>
              <a:ext uri="{FF2B5EF4-FFF2-40B4-BE49-F238E27FC236}">
                <a16:creationId xmlns:a16="http://schemas.microsoft.com/office/drawing/2014/main" id="{05E2390E-288F-43DF-921D-18BE31A24A05}"/>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08C448-2B92-4E28-8794-DB124B0828FC}" type="slidenum">
              <a:rPr kumimoji="0" lang="en-US" sz="1200" b="0" i="0" u="none" strike="noStrike" kern="1200" cap="none" spc="0" normalizeH="0" baseline="0" noProof="0" smtClean="0">
                <a:ln>
                  <a:noFill/>
                </a:ln>
                <a:solidFill>
                  <a:srgbClr val="1691D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1691D0"/>
              </a:solidFill>
              <a:effectLst/>
              <a:uLnTx/>
              <a:uFillTx/>
              <a:latin typeface="Verdana"/>
              <a:ea typeface="+mn-ea"/>
              <a:cs typeface="+mn-cs"/>
            </a:endParaRPr>
          </a:p>
        </p:txBody>
      </p:sp>
      <p:sp>
        <p:nvSpPr>
          <p:cNvPr id="6" name="Title 5">
            <a:extLst>
              <a:ext uri="{FF2B5EF4-FFF2-40B4-BE49-F238E27FC236}">
                <a16:creationId xmlns:a16="http://schemas.microsoft.com/office/drawing/2014/main" id="{1D43E0D8-93C7-41B2-BEAB-D0D01240A469}"/>
              </a:ext>
            </a:extLst>
          </p:cNvPr>
          <p:cNvSpPr>
            <a:spLocks noGrp="1"/>
          </p:cNvSpPr>
          <p:nvPr>
            <p:ph type="title"/>
          </p:nvPr>
        </p:nvSpPr>
        <p:spPr/>
        <p:txBody>
          <a:bodyPr/>
          <a:lstStyle/>
          <a:p>
            <a:r>
              <a:rPr lang="en-US"/>
              <a:t>Westlake Ave Bus Lanes</a:t>
            </a:r>
            <a:br>
              <a:rPr lang="en-US"/>
            </a:br>
            <a:r>
              <a:rPr lang="en-US" sz="2000" b="0" i="1"/>
              <a:t>between 9</a:t>
            </a:r>
            <a:r>
              <a:rPr lang="en-US" sz="2000" b="0" i="1" baseline="30000"/>
              <a:t>th</a:t>
            </a:r>
            <a:r>
              <a:rPr lang="en-US" sz="2000" b="0" i="1"/>
              <a:t> Ave N and Fremont Bridge</a:t>
            </a:r>
            <a:endParaRPr lang="en-US" b="0" i="1"/>
          </a:p>
        </p:txBody>
      </p:sp>
      <p:pic>
        <p:nvPicPr>
          <p:cNvPr id="8" name="Picture 7" descr="A picture containing drawing&#10;&#10;Description automatically generated">
            <a:extLst>
              <a:ext uri="{FF2B5EF4-FFF2-40B4-BE49-F238E27FC236}">
                <a16:creationId xmlns:a16="http://schemas.microsoft.com/office/drawing/2014/main" id="{78F3A611-86EC-4A82-A853-62E74F4C3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359" y="104364"/>
            <a:ext cx="2475887" cy="109536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94785FB-B66D-407E-B781-85F68290898C}"/>
              </a:ext>
            </a:extLst>
          </p:cNvPr>
          <p:cNvPicPr>
            <a:picLocks noChangeAspect="1"/>
          </p:cNvPicPr>
          <p:nvPr/>
        </p:nvPicPr>
        <p:blipFill rotWithShape="1">
          <a:blip r:embed="rId5">
            <a:extLst>
              <a:ext uri="{28A0092B-C50C-407E-A947-70E740481C1C}">
                <a14:useLocalDpi xmlns:a14="http://schemas.microsoft.com/office/drawing/2010/main" val="0"/>
              </a:ext>
            </a:extLst>
          </a:blip>
          <a:srcRect l="19944" t="51871" r="16929" b="4909"/>
          <a:stretch/>
        </p:blipFill>
        <p:spPr>
          <a:xfrm>
            <a:off x="4389311" y="1249666"/>
            <a:ext cx="7496171" cy="2279953"/>
          </a:xfrm>
          <a:prstGeom prst="rect">
            <a:avLst/>
          </a:prstGeom>
        </p:spPr>
      </p:pic>
      <p:sp>
        <p:nvSpPr>
          <p:cNvPr id="11" name="TextBox 10">
            <a:extLst>
              <a:ext uri="{FF2B5EF4-FFF2-40B4-BE49-F238E27FC236}">
                <a16:creationId xmlns:a16="http://schemas.microsoft.com/office/drawing/2014/main" id="{5A65ABC7-A7E4-4C12-8CF5-7A9448872C25}"/>
              </a:ext>
            </a:extLst>
          </p:cNvPr>
          <p:cNvSpPr txBox="1"/>
          <p:nvPr/>
        </p:nvSpPr>
        <p:spPr>
          <a:xfrm>
            <a:off x="7447298" y="1336076"/>
            <a:ext cx="1180131" cy="461665"/>
          </a:xfrm>
          <a:prstGeom prst="rect">
            <a:avLst/>
          </a:prstGeom>
          <a:noFill/>
        </p:spPr>
        <p:txBody>
          <a:bodyPr wrap="none" rtlCol="0">
            <a:spAutoFit/>
          </a:bodyPr>
          <a:lstStyle/>
          <a:p>
            <a:pPr algn="ctr"/>
            <a:r>
              <a:rPr lang="en-US" sz="2400" b="1">
                <a:latin typeface="Arial Nova Cond" panose="020B0506020202020204" pitchFamily="34" charset="0"/>
              </a:rPr>
              <a:t>Existing</a:t>
            </a:r>
          </a:p>
        </p:txBody>
      </p:sp>
      <p:sp>
        <p:nvSpPr>
          <p:cNvPr id="13" name="TextBox 12">
            <a:extLst>
              <a:ext uri="{FF2B5EF4-FFF2-40B4-BE49-F238E27FC236}">
                <a16:creationId xmlns:a16="http://schemas.microsoft.com/office/drawing/2014/main" id="{7A457CC6-8027-4DF0-87DF-6CB3655D41DF}"/>
              </a:ext>
            </a:extLst>
          </p:cNvPr>
          <p:cNvSpPr txBox="1"/>
          <p:nvPr/>
        </p:nvSpPr>
        <p:spPr>
          <a:xfrm>
            <a:off x="10287037" y="2961014"/>
            <a:ext cx="539315" cy="338554"/>
          </a:xfrm>
          <a:prstGeom prst="rect">
            <a:avLst/>
          </a:prstGeom>
          <a:noFill/>
        </p:spPr>
        <p:txBody>
          <a:bodyPr wrap="none" rtlCol="0">
            <a:spAutoFit/>
          </a:bodyPr>
          <a:lstStyle/>
          <a:p>
            <a:pPr algn="ctr"/>
            <a:r>
              <a:rPr lang="en-US" sz="1600" b="1" dirty="0">
                <a:latin typeface="Arial Nova Cond" panose="020B0506020202020204" pitchFamily="34" charset="0"/>
              </a:rPr>
              <a:t>East</a:t>
            </a:r>
          </a:p>
        </p:txBody>
      </p:sp>
      <p:sp>
        <p:nvSpPr>
          <p:cNvPr id="16" name="TextBox 15">
            <a:extLst>
              <a:ext uri="{FF2B5EF4-FFF2-40B4-BE49-F238E27FC236}">
                <a16:creationId xmlns:a16="http://schemas.microsoft.com/office/drawing/2014/main" id="{0974EF34-E919-4699-99F2-22D87DCF28EC}"/>
              </a:ext>
            </a:extLst>
          </p:cNvPr>
          <p:cNvSpPr txBox="1"/>
          <p:nvPr/>
        </p:nvSpPr>
        <p:spPr>
          <a:xfrm>
            <a:off x="4831893" y="2963938"/>
            <a:ext cx="605936" cy="338554"/>
          </a:xfrm>
          <a:prstGeom prst="rect">
            <a:avLst/>
          </a:prstGeom>
          <a:noFill/>
        </p:spPr>
        <p:txBody>
          <a:bodyPr wrap="none" rtlCol="0">
            <a:spAutoFit/>
          </a:bodyPr>
          <a:lstStyle/>
          <a:p>
            <a:pPr algn="ctr"/>
            <a:r>
              <a:rPr lang="en-US" sz="1600" b="1">
                <a:latin typeface="Arial Nova Cond" panose="020B0506020202020204" pitchFamily="34" charset="0"/>
              </a:rPr>
              <a:t>West</a:t>
            </a:r>
          </a:p>
        </p:txBody>
      </p:sp>
      <p:sp>
        <p:nvSpPr>
          <p:cNvPr id="17" name="Rectangle 16">
            <a:extLst>
              <a:ext uri="{FF2B5EF4-FFF2-40B4-BE49-F238E27FC236}">
                <a16:creationId xmlns:a16="http://schemas.microsoft.com/office/drawing/2014/main" id="{BC26DCE1-1872-4F0F-98D0-C8947D5BD1F2}"/>
              </a:ext>
            </a:extLst>
          </p:cNvPr>
          <p:cNvSpPr/>
          <p:nvPr/>
        </p:nvSpPr>
        <p:spPr>
          <a:xfrm>
            <a:off x="4565109" y="3331794"/>
            <a:ext cx="1139504" cy="197825"/>
          </a:xfrm>
          <a:prstGeom prst="rect">
            <a:avLst/>
          </a:prstGeom>
          <a:solidFill>
            <a:srgbClr val="D8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CB61AD-5D77-40EF-892F-B58432BE3777}"/>
              </a:ext>
            </a:extLst>
          </p:cNvPr>
          <p:cNvSpPr/>
          <p:nvPr/>
        </p:nvSpPr>
        <p:spPr>
          <a:xfrm>
            <a:off x="9973438" y="3320674"/>
            <a:ext cx="1139504" cy="208945"/>
          </a:xfrm>
          <a:prstGeom prst="rect">
            <a:avLst/>
          </a:prstGeom>
          <a:solidFill>
            <a:srgbClr val="D8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9C5E6F9-7458-4F15-A597-46FF847C9EDA}"/>
              </a:ext>
            </a:extLst>
          </p:cNvPr>
          <p:cNvGrpSpPr/>
          <p:nvPr/>
        </p:nvGrpSpPr>
        <p:grpSpPr>
          <a:xfrm>
            <a:off x="7782073" y="2971354"/>
            <a:ext cx="46630" cy="356616"/>
            <a:chOff x="8118674" y="5496039"/>
            <a:chExt cx="46630" cy="283916"/>
          </a:xfrm>
        </p:grpSpPr>
        <p:cxnSp>
          <p:nvCxnSpPr>
            <p:cNvPr id="22" name="Straight Connector 21">
              <a:extLst>
                <a:ext uri="{FF2B5EF4-FFF2-40B4-BE49-F238E27FC236}">
                  <a16:creationId xmlns:a16="http://schemas.microsoft.com/office/drawing/2014/main" id="{DECAE412-13D1-4C20-B0C1-D64E755C9EF9}"/>
                </a:ext>
              </a:extLst>
            </p:cNvPr>
            <p:cNvCxnSpPr/>
            <p:nvPr/>
          </p:nvCxnSpPr>
          <p:spPr>
            <a:xfrm>
              <a:off x="8118674" y="5496491"/>
              <a:ext cx="0" cy="283464"/>
            </a:xfrm>
            <a:prstGeom prst="line">
              <a:avLst/>
            </a:prstGeom>
            <a:ln w="25400">
              <a:solidFill>
                <a:srgbClr val="EFEE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9237B9-49A4-47C7-9707-26B471BB1847}"/>
                </a:ext>
              </a:extLst>
            </p:cNvPr>
            <p:cNvCxnSpPr/>
            <p:nvPr/>
          </p:nvCxnSpPr>
          <p:spPr>
            <a:xfrm>
              <a:off x="8165304" y="5496039"/>
              <a:ext cx="0" cy="283464"/>
            </a:xfrm>
            <a:prstGeom prst="line">
              <a:avLst/>
            </a:prstGeom>
            <a:ln w="25400">
              <a:solidFill>
                <a:srgbClr val="EFEE5E"/>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83095EDD-A7D1-4E8C-BE89-1C0CB8C94CA2}"/>
              </a:ext>
            </a:extLst>
          </p:cNvPr>
          <p:cNvCxnSpPr>
            <a:cxnSpLocks/>
          </p:cNvCxnSpPr>
          <p:nvPr/>
        </p:nvCxnSpPr>
        <p:spPr>
          <a:xfrm>
            <a:off x="8859954" y="2974193"/>
            <a:ext cx="0" cy="35661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43882D-7217-4585-B6FF-224EE0C3533B}"/>
              </a:ext>
            </a:extLst>
          </p:cNvPr>
          <p:cNvCxnSpPr>
            <a:cxnSpLocks/>
          </p:cNvCxnSpPr>
          <p:nvPr/>
        </p:nvCxnSpPr>
        <p:spPr>
          <a:xfrm>
            <a:off x="6746085" y="2974028"/>
            <a:ext cx="0" cy="35661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FB5657-F10E-4314-9874-759EEDD7E116}"/>
              </a:ext>
            </a:extLst>
          </p:cNvPr>
          <p:cNvCxnSpPr>
            <a:cxnSpLocks/>
          </p:cNvCxnSpPr>
          <p:nvPr/>
        </p:nvCxnSpPr>
        <p:spPr>
          <a:xfrm>
            <a:off x="8861760" y="5386072"/>
            <a:ext cx="0" cy="356616"/>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1C6D529-D64A-4139-85BA-A35B7FEEEE38}"/>
              </a:ext>
            </a:extLst>
          </p:cNvPr>
          <p:cNvCxnSpPr>
            <a:cxnSpLocks/>
          </p:cNvCxnSpPr>
          <p:nvPr/>
        </p:nvCxnSpPr>
        <p:spPr>
          <a:xfrm>
            <a:off x="6747891" y="5385907"/>
            <a:ext cx="0" cy="356616"/>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2BBB91-604A-092B-AEE7-31BCD947B32A}"/>
              </a:ext>
            </a:extLst>
          </p:cNvPr>
          <p:cNvPicPr>
            <a:picLocks noChangeAspect="1"/>
          </p:cNvPicPr>
          <p:nvPr/>
        </p:nvPicPr>
        <p:blipFill>
          <a:blip r:embed="rId6"/>
          <a:stretch>
            <a:fillRect/>
          </a:stretch>
        </p:blipFill>
        <p:spPr>
          <a:xfrm>
            <a:off x="4393096" y="3613779"/>
            <a:ext cx="7283725" cy="2459252"/>
          </a:xfrm>
          <a:prstGeom prst="rect">
            <a:avLst/>
          </a:prstGeom>
        </p:spPr>
      </p:pic>
      <p:sp>
        <p:nvSpPr>
          <p:cNvPr id="10" name="TextBox 9">
            <a:extLst>
              <a:ext uri="{FF2B5EF4-FFF2-40B4-BE49-F238E27FC236}">
                <a16:creationId xmlns:a16="http://schemas.microsoft.com/office/drawing/2014/main" id="{F1228B07-BB59-843F-562A-A0F3C5A53AAF}"/>
              </a:ext>
            </a:extLst>
          </p:cNvPr>
          <p:cNvSpPr txBox="1"/>
          <p:nvPr/>
        </p:nvSpPr>
        <p:spPr>
          <a:xfrm>
            <a:off x="7347430" y="3788345"/>
            <a:ext cx="1379866" cy="461665"/>
          </a:xfrm>
          <a:prstGeom prst="rect">
            <a:avLst/>
          </a:prstGeom>
          <a:noFill/>
        </p:spPr>
        <p:txBody>
          <a:bodyPr wrap="none" rtlCol="0">
            <a:spAutoFit/>
          </a:bodyPr>
          <a:lstStyle/>
          <a:p>
            <a:pPr algn="ctr"/>
            <a:r>
              <a:rPr lang="en-US" sz="2400" b="1">
                <a:latin typeface="Arial Nova Cond" panose="020B0506020202020204" pitchFamily="34" charset="0"/>
              </a:rPr>
              <a:t>Proposed</a:t>
            </a:r>
          </a:p>
        </p:txBody>
      </p:sp>
    </p:spTree>
    <p:extLst>
      <p:ext uri="{BB962C8B-B14F-4D97-AF65-F5344CB8AC3E}">
        <p14:creationId xmlns:p14="http://schemas.microsoft.com/office/powerpoint/2010/main" val="7021673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9112E0-6E87-4A47-A92F-CA97ED806AA6}"/>
              </a:ext>
            </a:extLst>
          </p:cNvPr>
          <p:cNvSpPr>
            <a:spLocks noGrp="1"/>
          </p:cNvSpPr>
          <p:nvPr>
            <p:ph type="ftr" sz="quarter" idx="15"/>
          </p:nvPr>
        </p:nvSpPr>
        <p:spPr/>
        <p:txBody>
          <a:bodyPr/>
          <a:lstStyle/>
          <a:p>
            <a:r>
              <a:rPr lang="en-US"/>
              <a:t>Route 40 TPMC Project</a:t>
            </a:r>
          </a:p>
        </p:txBody>
      </p:sp>
      <p:sp>
        <p:nvSpPr>
          <p:cNvPr id="5" name="Slide Number Placeholder 4">
            <a:extLst>
              <a:ext uri="{FF2B5EF4-FFF2-40B4-BE49-F238E27FC236}">
                <a16:creationId xmlns:a16="http://schemas.microsoft.com/office/drawing/2014/main" id="{05E2390E-288F-43DF-921D-18BE31A24A05}"/>
              </a:ext>
            </a:extLst>
          </p:cNvPr>
          <p:cNvSpPr>
            <a:spLocks noGrp="1"/>
          </p:cNvSpPr>
          <p:nvPr>
            <p:ph type="sldNum" sz="quarter" idx="16"/>
          </p:nvPr>
        </p:nvSpPr>
        <p:spPr/>
        <p:txBody>
          <a:bodyPr/>
          <a:lstStyle/>
          <a:p>
            <a:fld id="{3808C448-2B92-4E28-8794-DB124B0828FC}" type="slidenum">
              <a:rPr lang="en-US" smtClean="0"/>
              <a:pPr/>
              <a:t>9</a:t>
            </a:fld>
            <a:endParaRPr lang="en-US"/>
          </a:p>
        </p:txBody>
      </p:sp>
      <p:sp>
        <p:nvSpPr>
          <p:cNvPr id="6" name="Title 5">
            <a:extLst>
              <a:ext uri="{FF2B5EF4-FFF2-40B4-BE49-F238E27FC236}">
                <a16:creationId xmlns:a16="http://schemas.microsoft.com/office/drawing/2014/main" id="{1D43E0D8-93C7-41B2-BEAB-D0D01240A469}"/>
              </a:ext>
            </a:extLst>
          </p:cNvPr>
          <p:cNvSpPr>
            <a:spLocks noGrp="1"/>
          </p:cNvSpPr>
          <p:nvPr>
            <p:ph type="title"/>
          </p:nvPr>
        </p:nvSpPr>
        <p:spPr/>
        <p:txBody>
          <a:bodyPr/>
          <a:lstStyle/>
          <a:p>
            <a:r>
              <a:rPr lang="en-US">
                <a:ea typeface="+mj-lt"/>
                <a:cs typeface="+mj-lt"/>
              </a:rPr>
              <a:t>Westlake Ave N and N Halladay St</a:t>
            </a:r>
            <a:endParaRPr lang="en-US"/>
          </a:p>
        </p:txBody>
      </p:sp>
      <p:pic>
        <p:nvPicPr>
          <p:cNvPr id="8" name="Picture 7" descr="A picture containing drawing&#10;&#10;Description automatically generated">
            <a:extLst>
              <a:ext uri="{FF2B5EF4-FFF2-40B4-BE49-F238E27FC236}">
                <a16:creationId xmlns:a16="http://schemas.microsoft.com/office/drawing/2014/main" id="{78F3A611-86EC-4A82-A853-62E74F4C3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359" y="104364"/>
            <a:ext cx="2475887" cy="1095364"/>
          </a:xfrm>
          <a:prstGeom prst="rect">
            <a:avLst/>
          </a:prstGeom>
        </p:spPr>
      </p:pic>
      <p:pic>
        <p:nvPicPr>
          <p:cNvPr id="3" name="Picture 6">
            <a:extLst>
              <a:ext uri="{FF2B5EF4-FFF2-40B4-BE49-F238E27FC236}">
                <a16:creationId xmlns:a16="http://schemas.microsoft.com/office/drawing/2014/main" id="{07BC7DC6-273E-539F-8723-C8E6CE030A74}"/>
              </a:ext>
            </a:extLst>
          </p:cNvPr>
          <p:cNvPicPr>
            <a:picLocks noChangeAspect="1"/>
          </p:cNvPicPr>
          <p:nvPr/>
        </p:nvPicPr>
        <p:blipFill>
          <a:blip r:embed="rId5"/>
          <a:stretch>
            <a:fillRect/>
          </a:stretch>
        </p:blipFill>
        <p:spPr>
          <a:xfrm>
            <a:off x="3713019" y="1241030"/>
            <a:ext cx="8035635" cy="4833139"/>
          </a:xfrm>
          <a:prstGeom prst="rect">
            <a:avLst/>
          </a:prstGeom>
        </p:spPr>
      </p:pic>
      <p:sp>
        <p:nvSpPr>
          <p:cNvPr id="12" name="Content Placeholder 1">
            <a:extLst>
              <a:ext uri="{FF2B5EF4-FFF2-40B4-BE49-F238E27FC236}">
                <a16:creationId xmlns:a16="http://schemas.microsoft.com/office/drawing/2014/main" id="{8929DA0E-B2BC-18A3-FB37-78A2938326D3}"/>
              </a:ext>
            </a:extLst>
          </p:cNvPr>
          <p:cNvSpPr txBox="1">
            <a:spLocks/>
          </p:cNvSpPr>
          <p:nvPr/>
        </p:nvSpPr>
        <p:spPr>
          <a:xfrm>
            <a:off x="687026" y="1977005"/>
            <a:ext cx="3281125" cy="2198180"/>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5000"/>
              </a:lnSpc>
              <a:spcBef>
                <a:spcPts val="800"/>
              </a:spcBef>
              <a:spcAft>
                <a:spcPts val="0"/>
              </a:spcAft>
              <a:buClr>
                <a:srgbClr val="1691D0"/>
              </a:buClr>
              <a:buSzPct val="120000"/>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Verdana"/>
                <a:ea typeface="Verdana"/>
                <a:cs typeface="+mn-lt"/>
              </a:rPr>
              <a:t>Proposed Changes</a:t>
            </a:r>
            <a:endParaRPr kumimoji="0" lang="en-US" sz="1600" b="0" i="0" u="none" strike="noStrike" kern="1200" cap="none" spc="0" normalizeH="0" baseline="0" noProof="0">
              <a:ln>
                <a:noFill/>
              </a:ln>
              <a:solidFill>
                <a:prstClr val="black"/>
              </a:solidFill>
              <a:effectLst/>
              <a:uLnTx/>
              <a:uFillTx/>
              <a:latin typeface="Verdana"/>
              <a:ea typeface="Verdana"/>
              <a:cs typeface="+mn-lt"/>
            </a:endParaRPr>
          </a:p>
          <a:p>
            <a:pPr marL="320040" marR="0" lvl="0" indent="-320040" algn="l" defTabSz="685800" rtl="0" eaLnBrk="1" fontAlgn="auto" latinLnBrk="0" hangingPunct="1">
              <a:lnSpc>
                <a:spcPct val="105000"/>
              </a:lnSpc>
              <a:spcBef>
                <a:spcPts val="800"/>
              </a:spcBef>
              <a:spcAft>
                <a:spcPts val="0"/>
              </a:spcAft>
              <a:buClr>
                <a:srgbClr val="1691D0"/>
              </a:buClr>
              <a:buSzPct val="120000"/>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Verdana"/>
                <a:ea typeface="Verdana"/>
                <a:cs typeface="+mn-lt"/>
              </a:rPr>
              <a:t>New signalized pedestrian crossing</a:t>
            </a:r>
          </a:p>
          <a:p>
            <a:pPr marL="320040" marR="0" lvl="0" indent="-320040" algn="l" defTabSz="685800" rtl="0" eaLnBrk="1" fontAlgn="auto" latinLnBrk="0" hangingPunct="1">
              <a:lnSpc>
                <a:spcPct val="105000"/>
              </a:lnSpc>
              <a:spcBef>
                <a:spcPts val="800"/>
              </a:spcBef>
              <a:spcAft>
                <a:spcPts val="0"/>
              </a:spcAft>
              <a:buClr>
                <a:srgbClr val="1691D0"/>
              </a:buClr>
              <a:buSzPct val="120000"/>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Verdana"/>
              <a:ea typeface="Verdana"/>
              <a:cs typeface="+mn-lt"/>
            </a:endParaRPr>
          </a:p>
          <a:p>
            <a:pPr marL="0" marR="0" lvl="0" indent="0" algn="l" defTabSz="685800" rtl="0" eaLnBrk="1" fontAlgn="auto" latinLnBrk="0" hangingPunct="1">
              <a:lnSpc>
                <a:spcPct val="105000"/>
              </a:lnSpc>
              <a:spcBef>
                <a:spcPts val="1600"/>
              </a:spcBef>
              <a:spcAft>
                <a:spcPts val="0"/>
              </a:spcAft>
              <a:buClr>
                <a:srgbClr val="1691D0"/>
              </a:buClr>
              <a:buSzPct val="120000"/>
              <a:buFont typeface="Wingdings" panose="05000000000000000000" pitchFamily="2" charset="2"/>
              <a:buNone/>
              <a:tabLst/>
              <a:defRPr/>
            </a:pPr>
            <a:endParaRPr kumimoji="0" lang="en-US" sz="1800" b="1" i="1" u="none" strike="noStrike" kern="1200" cap="none" spc="0" normalizeH="0" baseline="0" noProof="0">
              <a:ln>
                <a:noFill/>
              </a:ln>
              <a:solidFill>
                <a:prstClr val="black"/>
              </a:solidFill>
              <a:effectLst/>
              <a:uLnTx/>
              <a:uFillTx/>
              <a:latin typeface="Verdana"/>
              <a:ea typeface="Verdana"/>
              <a:cs typeface="+mn-lt"/>
            </a:endParaRPr>
          </a:p>
          <a:p>
            <a:pPr marL="640080" marR="0" lvl="2" indent="-274320" algn="l" defTabSz="685800" rtl="0" eaLnBrk="1" fontAlgn="auto" latinLnBrk="0" hangingPunct="1">
              <a:lnSpc>
                <a:spcPct val="105000"/>
              </a:lnSpc>
              <a:spcBef>
                <a:spcPts val="9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Verdana"/>
              <a:ea typeface="Verdana"/>
              <a:cs typeface="+mn-lt"/>
            </a:endParaRPr>
          </a:p>
          <a:p>
            <a:pPr marL="320040" marR="0" lvl="0" indent="-320040" algn="l" defTabSz="685800" rtl="0" eaLnBrk="1" fontAlgn="auto" latinLnBrk="0" hangingPunct="1">
              <a:lnSpc>
                <a:spcPct val="105000"/>
              </a:lnSpc>
              <a:spcBef>
                <a:spcPts val="1600"/>
              </a:spcBef>
              <a:spcAft>
                <a:spcPts val="0"/>
              </a:spcAft>
              <a:buClr>
                <a:srgbClr val="1691D0"/>
              </a:buClr>
              <a:buSzPct val="120000"/>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Verdana"/>
              <a:ea typeface="Verdana"/>
              <a:cs typeface="Verdana"/>
            </a:endParaRPr>
          </a:p>
        </p:txBody>
      </p:sp>
      <p:sp>
        <p:nvSpPr>
          <p:cNvPr id="14" name="Content Placeholder 1">
            <a:extLst>
              <a:ext uri="{FF2B5EF4-FFF2-40B4-BE49-F238E27FC236}">
                <a16:creationId xmlns:a16="http://schemas.microsoft.com/office/drawing/2014/main" id="{C31368FA-77B5-F7CA-C0C7-E1BD323193B1}"/>
              </a:ext>
            </a:extLst>
          </p:cNvPr>
          <p:cNvSpPr txBox="1">
            <a:spLocks/>
          </p:cNvSpPr>
          <p:nvPr/>
        </p:nvSpPr>
        <p:spPr>
          <a:xfrm>
            <a:off x="687026" y="3637359"/>
            <a:ext cx="3160718" cy="155814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5000"/>
              </a:lnSpc>
              <a:spcBef>
                <a:spcPts val="1200"/>
              </a:spcBef>
              <a:spcAft>
                <a:spcPts val="0"/>
              </a:spcAft>
              <a:buClr>
                <a:srgbClr val="1691D0"/>
              </a:buClr>
              <a:buSzPct val="120000"/>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Verdana"/>
                <a:ea typeface="Verdana"/>
                <a:cs typeface="+mn-lt"/>
              </a:rPr>
              <a:t>Expected Benefits</a:t>
            </a:r>
          </a:p>
          <a:p>
            <a:pPr marL="320040" marR="0" lvl="0" indent="-320040" algn="l" defTabSz="685800" rtl="0" eaLnBrk="1" fontAlgn="auto" latinLnBrk="0" hangingPunct="1">
              <a:lnSpc>
                <a:spcPct val="105000"/>
              </a:lnSpc>
              <a:spcBef>
                <a:spcPts val="800"/>
              </a:spcBef>
              <a:spcAft>
                <a:spcPts val="0"/>
              </a:spcAft>
              <a:buClr>
                <a:srgbClr val="1691D0"/>
              </a:buClr>
              <a:buSzPct val="120000"/>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Verdana"/>
                <a:ea typeface="Verdana"/>
                <a:cs typeface="+mn-lt"/>
              </a:rPr>
              <a:t>Increase safety and bus access</a:t>
            </a:r>
            <a:endParaRPr kumimoji="0" lang="en-US" sz="1800" b="1" i="1" u="none" strike="noStrike" kern="1200" cap="none" spc="0" normalizeH="0" baseline="0" noProof="0">
              <a:ln>
                <a:noFill/>
              </a:ln>
              <a:solidFill>
                <a:prstClr val="black"/>
              </a:solidFill>
              <a:effectLst/>
              <a:uLnTx/>
              <a:uFillTx/>
              <a:latin typeface="Verdana"/>
              <a:ea typeface="Verdana"/>
              <a:cs typeface="+mn-lt"/>
            </a:endParaRPr>
          </a:p>
          <a:p>
            <a:pPr marL="640080" marR="0" lvl="2" indent="-274320" algn="l" defTabSz="685800" rtl="0" eaLnBrk="1" fontAlgn="auto" latinLnBrk="0" hangingPunct="1">
              <a:lnSpc>
                <a:spcPct val="105000"/>
              </a:lnSpc>
              <a:spcBef>
                <a:spcPts val="9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Verdana"/>
              <a:ea typeface="Verdana"/>
              <a:cs typeface="+mn-lt"/>
            </a:endParaRPr>
          </a:p>
          <a:p>
            <a:pPr marL="320040" marR="0" lvl="0" indent="-320040" algn="l" defTabSz="685800" rtl="0" eaLnBrk="1" fontAlgn="auto" latinLnBrk="0" hangingPunct="1">
              <a:lnSpc>
                <a:spcPct val="105000"/>
              </a:lnSpc>
              <a:spcBef>
                <a:spcPts val="1600"/>
              </a:spcBef>
              <a:spcAft>
                <a:spcPts val="0"/>
              </a:spcAft>
              <a:buClr>
                <a:srgbClr val="1691D0"/>
              </a:buClr>
              <a:buSzPct val="120000"/>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Verdana"/>
              <a:ea typeface="Verdana"/>
              <a:cs typeface="Verdana"/>
            </a:endParaRPr>
          </a:p>
        </p:txBody>
      </p:sp>
    </p:spTree>
    <p:extLst>
      <p:ext uri="{BB962C8B-B14F-4D97-AF65-F5344CB8AC3E}">
        <p14:creationId xmlns:p14="http://schemas.microsoft.com/office/powerpoint/2010/main" val="383296523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obranded template">
  <a:themeElements>
    <a:clrScheme name="RapidRide - Cobranded">
      <a:dk1>
        <a:sysClr val="windowText" lastClr="000000"/>
      </a:dk1>
      <a:lt1>
        <a:sysClr val="window" lastClr="FFFFFF"/>
      </a:lt1>
      <a:dk2>
        <a:srgbClr val="808284"/>
      </a:dk2>
      <a:lt2>
        <a:srgbClr val="CCCBCA"/>
      </a:lt2>
      <a:accent1>
        <a:srgbClr val="96172E"/>
      </a:accent1>
      <a:accent2>
        <a:srgbClr val="FCBA30"/>
      </a:accent2>
      <a:accent3>
        <a:srgbClr val="1691D0"/>
      </a:accent3>
      <a:accent4>
        <a:srgbClr val="E1D91E"/>
      </a:accent4>
      <a:accent5>
        <a:srgbClr val="E87722"/>
      </a:accent5>
      <a:accent6>
        <a:srgbClr val="001871"/>
      </a:accent6>
      <a:hlink>
        <a:srgbClr val="96172E"/>
      </a:hlink>
      <a:folHlink>
        <a:srgbClr val="001871"/>
      </a:folHlink>
    </a:clrScheme>
    <a:fontScheme name="RapidRide-Verdana">
      <a:majorFont>
        <a:latin typeface="Verdana"/>
        <a:ea typeface=""/>
        <a:cs typeface=""/>
      </a:majorFont>
      <a:minorFont>
        <a:latin typeface="Verdan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M_RR_Cobranded_PPT_16x9" id="{A7E25243-EA08-4182-9604-641BD49B697E}" vid="{126055A6-52AE-42C6-904B-118CC63910A4}"/>
    </a:ext>
  </a:extLst>
</a:theme>
</file>

<file path=ppt/theme/theme2.xml><?xml version="1.0" encoding="utf-8"?>
<a:theme xmlns:a="http://schemas.openxmlformats.org/drawingml/2006/main" name="Cobranded template - RapidRide specific">
  <a:themeElements>
    <a:clrScheme name="RapidRide - Cobranded">
      <a:dk1>
        <a:sysClr val="windowText" lastClr="000000"/>
      </a:dk1>
      <a:lt1>
        <a:sysClr val="window" lastClr="FFFFFF"/>
      </a:lt1>
      <a:dk2>
        <a:srgbClr val="808284"/>
      </a:dk2>
      <a:lt2>
        <a:srgbClr val="CCCBCA"/>
      </a:lt2>
      <a:accent1>
        <a:srgbClr val="96172E"/>
      </a:accent1>
      <a:accent2>
        <a:srgbClr val="FCBA30"/>
      </a:accent2>
      <a:accent3>
        <a:srgbClr val="1691D0"/>
      </a:accent3>
      <a:accent4>
        <a:srgbClr val="E1D91E"/>
      </a:accent4>
      <a:accent5>
        <a:srgbClr val="E87722"/>
      </a:accent5>
      <a:accent6>
        <a:srgbClr val="001871"/>
      </a:accent6>
      <a:hlink>
        <a:srgbClr val="96172E"/>
      </a:hlink>
      <a:folHlink>
        <a:srgbClr val="001871"/>
      </a:folHlink>
    </a:clrScheme>
    <a:fontScheme name="RapidRide-Verdana">
      <a:majorFont>
        <a:latin typeface="Verdana"/>
        <a:ea typeface=""/>
        <a:cs typeface=""/>
      </a:majorFont>
      <a:minorFont>
        <a:latin typeface="Verdan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M_RR_Cobranded_PPT_16x9" id="{A7E25243-EA08-4182-9604-641BD49B697E}" vid="{86F07F49-EF2B-4542-BDAD-CD03FFF281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94F8D1C10E21489EFDCF6D603E747F" ma:contentTypeVersion="14" ma:contentTypeDescription="Create a new document." ma:contentTypeScope="" ma:versionID="c5f00aa12c612f35c535c768179b7fb3">
  <xsd:schema xmlns:xsd="http://www.w3.org/2001/XMLSchema" xmlns:xs="http://www.w3.org/2001/XMLSchema" xmlns:p="http://schemas.microsoft.com/office/2006/metadata/properties" xmlns:ns2="3a4c228a-a729-4859-9a8b-637600b067fb" xmlns:ns3="42af0c3a-348e-419f-81dd-257208fb71d2" xmlns:ns4="97c2a25c-25db-4634-b347-87ab0af10b27" targetNamespace="http://schemas.microsoft.com/office/2006/metadata/properties" ma:root="true" ma:fieldsID="38c90d8c979b4d527f43c53928cb24fd" ns2:_="" ns3:_="" ns4:_="">
    <xsd:import namespace="3a4c228a-a729-4859-9a8b-637600b067fb"/>
    <xsd:import namespace="42af0c3a-348e-419f-81dd-257208fb71d2"/>
    <xsd:import namespace="97c2a25c-25db-4634-b347-87ab0af10b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c228a-a729-4859-9a8b-637600b06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af0c3a-348e-419f-81dd-257208fb71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2943539-bd98-4d77-945a-a1c4c1db8ef9}" ma:internalName="TaxCatchAll" ma:showField="CatchAllData" ma:web="42af0c3a-348e-419f-81dd-257208fb7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4c228a-a729-4859-9a8b-637600b067fb">
      <Terms xmlns="http://schemas.microsoft.com/office/infopath/2007/PartnerControls"/>
    </lcf76f155ced4ddcb4097134ff3c332f>
    <TaxCatchAll xmlns="97c2a25c-25db-4634-b347-87ab0af10b27" xsi:nil="true"/>
    <SharedWithUsers xmlns="42af0c3a-348e-419f-81dd-257208fb71d2">
      <UserInfo>
        <DisplayName>Posadas, Jules</DisplayName>
        <AccountId>542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1EA7A-EC33-4A56-8450-BDCAE47FF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c228a-a729-4859-9a8b-637600b067fb"/>
    <ds:schemaRef ds:uri="42af0c3a-348e-419f-81dd-257208fb71d2"/>
    <ds:schemaRef ds:uri="97c2a25c-25db-4634-b347-87ab0af10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FFB34B-29D9-4D17-A407-6332CCB3F28F}">
  <ds:schemaRefs>
    <ds:schemaRef ds:uri="http://schemas.microsoft.com/office/infopath/2007/PartnerControls"/>
    <ds:schemaRef ds:uri="http://purl.org/dc/terms/"/>
    <ds:schemaRef ds:uri="97c2a25c-25db-4634-b347-87ab0af10b27"/>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42af0c3a-348e-419f-81dd-257208fb71d2"/>
    <ds:schemaRef ds:uri="3a4c228a-a729-4859-9a8b-637600b067fb"/>
    <ds:schemaRef ds:uri="http://www.w3.org/XML/1998/namespace"/>
  </ds:schemaRefs>
</ds:datastoreItem>
</file>

<file path=customXml/itemProps3.xml><?xml version="1.0" encoding="utf-8"?>
<ds:datastoreItem xmlns:ds="http://schemas.openxmlformats.org/officeDocument/2006/customXml" ds:itemID="{4F58C0BA-3A64-4A9A-AC3C-F5E7FE56A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1591</Words>
  <Application>Microsoft Office PowerPoint</Application>
  <PresentationFormat>Widescreen</PresentationFormat>
  <Paragraphs>162</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Nova Cond</vt:lpstr>
      <vt:lpstr>Calibri</vt:lpstr>
      <vt:lpstr>Seattle Text</vt:lpstr>
      <vt:lpstr>Verdana</vt:lpstr>
      <vt:lpstr>Wingdings</vt:lpstr>
      <vt:lpstr>Cobranded template</vt:lpstr>
      <vt:lpstr>Cobranded template - RapidRide specific</vt:lpstr>
      <vt:lpstr>Agenda</vt:lpstr>
      <vt:lpstr>Route 40 Transit-Plus Multimodal Corridor Project</vt:lpstr>
      <vt:lpstr>Background: CORRIDOR OVERVIEW</vt:lpstr>
      <vt:lpstr>Project Objectives​</vt:lpstr>
      <vt:lpstr>Project Funding</vt:lpstr>
      <vt:lpstr>Project Schedule</vt:lpstr>
      <vt:lpstr>Pilot Freight and Bus Lane Project</vt:lpstr>
      <vt:lpstr>Westlake Ave Bus Lanes between 9th Ave N and Fremont Bridge</vt:lpstr>
      <vt:lpstr>Westlake Ave N and N Halladay St</vt:lpstr>
      <vt:lpstr>Westlake Ave and 9th Ave</vt:lpstr>
      <vt:lpstr>Westlake Ave Marking Modification between Valley St and Mercer St</vt:lpstr>
      <vt:lpstr>Comments/Questions?​ ​ Route40@seattle.gov​ http://www.seattle.gov/transportation/route40​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RapidRide</dc:creator>
  <cp:lastModifiedBy>Bryant, Rebecca M</cp:lastModifiedBy>
  <cp:revision>24</cp:revision>
  <dcterms:created xsi:type="dcterms:W3CDTF">2019-04-22T14:50:20Z</dcterms:created>
  <dcterms:modified xsi:type="dcterms:W3CDTF">2023-12-08T23:30:27Z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0x010100D694F8D1C10E21489EFDCF6D603E747F</vt:lpwstr>
  </property>
  <property fmtid="{D5CDD505-2E9C-101B-9397-08002B2CF9AE}" pid="3" name="Order">
    <vt:r8>100</vt:r8>
  </property>
  <property fmtid="{D5CDD505-2E9C-101B-9397-08002B2CF9AE}" pid="4" name="MediaServiceImageTags">
    <vt:lpwstr/>
  </property>
</Properties>
</file>